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3"/>
  </p:notesMasterIdLst>
  <p:sldIdLst>
    <p:sldId id="256" r:id="rId5"/>
    <p:sldId id="283" r:id="rId6"/>
    <p:sldId id="284" r:id="rId7"/>
    <p:sldId id="285" r:id="rId8"/>
    <p:sldId id="286" r:id="rId9"/>
    <p:sldId id="278" r:id="rId10"/>
    <p:sldId id="268" r:id="rId11"/>
    <p:sldId id="280" r:id="rId12"/>
    <p:sldId id="274" r:id="rId13"/>
    <p:sldId id="279" r:id="rId14"/>
    <p:sldId id="262" r:id="rId15"/>
    <p:sldId id="292" r:id="rId16"/>
    <p:sldId id="287" r:id="rId17"/>
    <p:sldId id="290" r:id="rId18"/>
    <p:sldId id="288" r:id="rId19"/>
    <p:sldId id="293" r:id="rId20"/>
    <p:sldId id="267" r:id="rId21"/>
    <p:sldId id="273" r:id="rId22"/>
  </p:sldIdLst>
  <p:sldSz cx="9144000" cy="5715000" type="screen16x10"/>
  <p:notesSz cx="9144000" cy="6858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CDF18FA-720C-4357-AF25-5807FFD2320F}">
          <p14:sldIdLst>
            <p14:sldId id="256"/>
          </p14:sldIdLst>
        </p14:section>
        <p14:section name="Background and theory" id="{2EDC785A-BF10-4EF2-8D90-78ECE65EF388}">
          <p14:sldIdLst>
            <p14:sldId id="283"/>
            <p14:sldId id="284"/>
            <p14:sldId id="285"/>
            <p14:sldId id="286"/>
            <p14:sldId id="278"/>
            <p14:sldId id="268"/>
            <p14:sldId id="280"/>
            <p14:sldId id="274"/>
            <p14:sldId id="279"/>
          </p14:sldIdLst>
        </p14:section>
        <p14:section name="Numerical Model" id="{27FA2AA4-0991-4923-AA27-EC705C7F6491}">
          <p14:sldIdLst>
            <p14:sldId id="262"/>
            <p14:sldId id="292"/>
            <p14:sldId id="287"/>
            <p14:sldId id="290"/>
            <p14:sldId id="288"/>
            <p14:sldId id="293"/>
            <p14:sldId id="267"/>
          </p14:sldIdLst>
        </p14:section>
        <p14:section name="Conclusion" id="{B1951FCA-4065-4CA8-AA5E-062A66131EAE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1D"/>
    <a:srgbClr val="F56B6B"/>
    <a:srgbClr val="2E444E"/>
    <a:srgbClr val="D5E1E7"/>
    <a:srgbClr val="FFFFFF"/>
    <a:srgbClr val="8BACBB"/>
    <a:srgbClr val="063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FDC99C-376D-451B-BD4C-E63D48B9997E}" v="368" dt="2019-10-29T17:59:32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69683" autoAdjust="0"/>
  </p:normalViewPr>
  <p:slideViewPr>
    <p:cSldViewPr snapToGrid="0">
      <p:cViewPr varScale="1">
        <p:scale>
          <a:sx n="86" d="100"/>
          <a:sy n="86" d="100"/>
        </p:scale>
        <p:origin x="9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F5616-AE03-452C-A228-2D8F838F60D1}" type="datetimeFigureOut">
              <a:rPr lang="en-GB" smtClean="0"/>
              <a:t>25/12/2019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946BC-244A-4FC7-B16E-C9F64CCB4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1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46BC-244A-4FC7-B16E-C9F64CCB4C9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334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46BC-244A-4FC7-B16E-C9F64CCB4C9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07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46BC-244A-4FC7-B16E-C9F64CCB4C9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50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46BC-244A-4FC7-B16E-C9F64CCB4C9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676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46BC-244A-4FC7-B16E-C9F64CCB4C9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640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46BC-244A-4FC7-B16E-C9F64CCB4C9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527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46BC-244A-4FC7-B16E-C9F64CCB4C9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167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46BC-244A-4FC7-B16E-C9F64CCB4C9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83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46BC-244A-4FC7-B16E-C9F64CCB4C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8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46BC-244A-4FC7-B16E-C9F64CCB4C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3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46BC-244A-4FC7-B16E-C9F64CCB4C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36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46BC-244A-4FC7-B16E-C9F64CCB4C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04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46BC-244A-4FC7-B16E-C9F64CCB4C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84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46BC-244A-4FC7-B16E-C9F64CCB4C9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28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46BC-244A-4FC7-B16E-C9F64CCB4C9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64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46BC-244A-4FC7-B16E-C9F64CCB4C9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26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018822DD-FFAE-4AE4-B686-F22037625C74}"/>
              </a:ext>
            </a:extLst>
          </p:cNvPr>
          <p:cNvSpPr/>
          <p:nvPr/>
        </p:nvSpPr>
        <p:spPr>
          <a:xfrm>
            <a:off x="61912" y="2894014"/>
            <a:ext cx="9020175" cy="2754311"/>
          </a:xfrm>
          <a:prstGeom prst="snip2SameRect">
            <a:avLst>
              <a:gd name="adj1" fmla="val 14767"/>
              <a:gd name="adj2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>
              <a:latin typeface="Lucida Sans" panose="020B0602030504020204" pitchFamily="34" charset="0"/>
            </a:endParaRPr>
          </a:p>
        </p:txBody>
      </p:sp>
      <p:sp>
        <p:nvSpPr>
          <p:cNvPr id="8" name="Rectangle: Top Corners Snipped 7">
            <a:extLst>
              <a:ext uri="{FF2B5EF4-FFF2-40B4-BE49-F238E27FC236}">
                <a16:creationId xmlns:a16="http://schemas.microsoft.com/office/drawing/2014/main" id="{DB792175-A821-407D-ADE6-32E732852051}"/>
              </a:ext>
            </a:extLst>
          </p:cNvPr>
          <p:cNvSpPr/>
          <p:nvPr/>
        </p:nvSpPr>
        <p:spPr>
          <a:xfrm flipV="1">
            <a:off x="61912" y="68260"/>
            <a:ext cx="9020175" cy="2752727"/>
          </a:xfrm>
          <a:prstGeom prst="snip2SameRect">
            <a:avLst>
              <a:gd name="adj1" fmla="val 14740"/>
              <a:gd name="adj2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>
              <a:latin typeface="Lucida Sans" panose="020B0602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94606"/>
            <a:ext cx="6858000" cy="1989667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rgbClr val="2E444E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34153"/>
            <a:ext cx="6858000" cy="137980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2E444E"/>
                </a:solidFill>
                <a:latin typeface="Lucida Sans" panose="020B0602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anose="020B0602030504020204" pitchFamily="34" charset="0"/>
              </a:defRPr>
            </a:lvl1pPr>
          </a:lstStyle>
          <a:p>
            <a:fld id="{5EDCEAD5-0A3F-4478-8AF0-B0B7DB3E8FED}" type="datetime1">
              <a:rPr lang="en-GB" smtClean="0"/>
              <a:t>25/12/2019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" panose="020B0602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Sans" panose="020B0602030504020204" pitchFamily="34" charset="0"/>
              </a:defRPr>
            </a:lvl1pPr>
          </a:lstStyle>
          <a:p>
            <a:fld id="{A6D2C5F4-B3EF-4411-833F-1CDDB5806D2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82C50A-2D5C-40E8-BC4C-A0522B522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72" y="4602628"/>
            <a:ext cx="2799600" cy="609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74E064-7219-4DDF-AC26-03AC61E7FA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560181"/>
            <a:ext cx="2343116" cy="6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9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9" userDrawn="1">
          <p15:clr>
            <a:srgbClr val="FBAE40"/>
          </p15:clr>
        </p15:guide>
        <p15:guide id="4" pos="5715" userDrawn="1">
          <p15:clr>
            <a:srgbClr val="FBAE40"/>
          </p15:clr>
        </p15:guide>
        <p15:guide id="5" orient="horz" pos="43" userDrawn="1">
          <p15:clr>
            <a:srgbClr val="FBAE40"/>
          </p15:clr>
        </p15:guide>
        <p15:guide id="6" orient="horz" pos="3558" userDrawn="1">
          <p15:clr>
            <a:srgbClr val="FBAE40"/>
          </p15:clr>
        </p15:guide>
        <p15:guide id="7" orient="horz" pos="1823" userDrawn="1">
          <p15:clr>
            <a:srgbClr val="FBAE40"/>
          </p15:clr>
        </p15:guide>
        <p15:guide id="8" orient="horz" pos="1777" userDrawn="1">
          <p15:clr>
            <a:srgbClr val="FBAE40"/>
          </p15:clr>
        </p15:guide>
        <p15:guide id="9" pos="54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77BBEF3E-AE25-4EB4-B2A1-3397209B2DC4}"/>
              </a:ext>
            </a:extLst>
          </p:cNvPr>
          <p:cNvSpPr/>
          <p:nvPr/>
        </p:nvSpPr>
        <p:spPr>
          <a:xfrm>
            <a:off x="61913" y="907521"/>
            <a:ext cx="9020175" cy="4740012"/>
          </a:xfrm>
          <a:prstGeom prst="snip2SameRect">
            <a:avLst>
              <a:gd name="adj1" fmla="val 2500"/>
              <a:gd name="adj2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 dirty="0">
              <a:latin typeface="Lucida Sans" panose="020B0602030504020204" pitchFamily="34" charset="0"/>
            </a:endParaRP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FDE9FAA0-AAE7-4EBB-99AE-718B603C5B40}"/>
              </a:ext>
            </a:extLst>
          </p:cNvPr>
          <p:cNvSpPr/>
          <p:nvPr/>
        </p:nvSpPr>
        <p:spPr>
          <a:xfrm flipV="1">
            <a:off x="61913" y="49213"/>
            <a:ext cx="9020175" cy="792162"/>
          </a:xfrm>
          <a:prstGeom prst="snip2SameRect">
            <a:avLst>
              <a:gd name="adj1" fmla="val 15320"/>
              <a:gd name="adj2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 dirty="0">
              <a:latin typeface="Lucida Sans" panose="020B0602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0" y="49213"/>
            <a:ext cx="8803481" cy="79216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E444E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60" y="1027907"/>
            <a:ext cx="8803481" cy="4499239"/>
          </a:xfrm>
        </p:spPr>
        <p:txBody>
          <a:bodyPr/>
          <a:lstStyle>
            <a:lvl1pPr marL="171450" indent="-171450">
              <a:buFont typeface="Calibri" panose="020F0502020204030204" pitchFamily="34" charset="0"/>
              <a:buChar char="-"/>
              <a:defRPr sz="1800">
                <a:solidFill>
                  <a:srgbClr val="2E444E"/>
                </a:solidFill>
                <a:latin typeface="Lucida Sans" panose="020B0602030504020204" pitchFamily="34" charset="0"/>
              </a:defRPr>
            </a:lvl1pPr>
            <a:lvl2pPr marL="514350" indent="-171450">
              <a:buFont typeface="Calibri" panose="020F0502020204030204" pitchFamily="34" charset="0"/>
              <a:buChar char="-"/>
              <a:defRPr sz="1500">
                <a:solidFill>
                  <a:srgbClr val="2E444E"/>
                </a:solidFill>
                <a:latin typeface="Lucida Sans" panose="020B0602030504020204" pitchFamily="34" charset="0"/>
              </a:defRPr>
            </a:lvl2pPr>
            <a:lvl3pPr marL="857250" indent="-171450">
              <a:buFont typeface="Calibri" panose="020F0502020204030204" pitchFamily="34" charset="0"/>
              <a:buChar char="-"/>
              <a:defRPr sz="1350">
                <a:solidFill>
                  <a:srgbClr val="2E444E"/>
                </a:solidFill>
                <a:latin typeface="Lucida Sans" panose="020B0602030504020204" pitchFamily="34" charset="0"/>
              </a:defRPr>
            </a:lvl3pPr>
            <a:lvl4pPr marL="1200150" indent="-171450">
              <a:buFont typeface="Calibri" panose="020F0502020204030204" pitchFamily="34" charset="0"/>
              <a:buChar char="-"/>
              <a:defRPr sz="1200">
                <a:solidFill>
                  <a:srgbClr val="2E444E"/>
                </a:solidFill>
                <a:latin typeface="Lucida Sans" panose="020B0602030504020204" pitchFamily="34" charset="0"/>
              </a:defRPr>
            </a:lvl4pPr>
            <a:lvl5pPr marL="1628775" indent="-257175">
              <a:buFont typeface="Calibri" panose="020F0502020204030204" pitchFamily="34" charset="0"/>
              <a:buChar char="-"/>
              <a:defRPr sz="1200">
                <a:solidFill>
                  <a:srgbClr val="2E444E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154B018-BEC2-4812-8289-5216C814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4688" y="5343261"/>
            <a:ext cx="2057400" cy="304271"/>
          </a:xfrm>
        </p:spPr>
        <p:txBody>
          <a:bodyPr/>
          <a:lstStyle/>
          <a:p>
            <a:fld id="{A6D2C5F4-B3EF-4411-833F-1CDDB5806D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" userDrawn="1">
          <p15:clr>
            <a:srgbClr val="FBAE40"/>
          </p15:clr>
        </p15:guide>
        <p15:guide id="2" pos="5721" userDrawn="1">
          <p15:clr>
            <a:srgbClr val="FBAE40"/>
          </p15:clr>
        </p15:guide>
        <p15:guide id="3" orient="horz" pos="31" userDrawn="1">
          <p15:clr>
            <a:srgbClr val="FBAE40"/>
          </p15:clr>
        </p15:guide>
        <p15:guide id="4" orient="horz" pos="3558" userDrawn="1">
          <p15:clr>
            <a:srgbClr val="FBAE40"/>
          </p15:clr>
        </p15:guide>
        <p15:guide id="5" pos="5653" userDrawn="1">
          <p15:clr>
            <a:srgbClr val="FBAE40"/>
          </p15:clr>
        </p15:guide>
        <p15:guide id="6" orient="horz" pos="530" userDrawn="1">
          <p15:clr>
            <a:srgbClr val="FBAE40"/>
          </p15:clr>
        </p15:guide>
        <p15:guide id="7" pos="107" userDrawn="1">
          <p15:clr>
            <a:srgbClr val="FBAE40"/>
          </p15:clr>
        </p15:guide>
        <p15:guide id="8" orient="horz" pos="3482" userDrawn="1">
          <p15:clr>
            <a:srgbClr val="FBAE40"/>
          </p15:clr>
        </p15:guide>
        <p15:guide id="9" orient="horz" pos="643" userDrawn="1">
          <p15:clr>
            <a:srgbClr val="FBAE40"/>
          </p15:clr>
        </p15:guide>
        <p15:guide id="10" orient="horz" pos="575" userDrawn="1">
          <p15:clr>
            <a:srgbClr val="FBAE40"/>
          </p15:clr>
        </p15:guide>
        <p15:guide id="11" orient="horz" pos="20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77BBEF3E-AE25-4EB4-B2A1-3397209B2DC4}"/>
              </a:ext>
            </a:extLst>
          </p:cNvPr>
          <p:cNvSpPr/>
          <p:nvPr/>
        </p:nvSpPr>
        <p:spPr>
          <a:xfrm>
            <a:off x="61913" y="907521"/>
            <a:ext cx="9020175" cy="3899958"/>
          </a:xfrm>
          <a:prstGeom prst="snip2SameRect">
            <a:avLst>
              <a:gd name="adj1" fmla="val 2500"/>
              <a:gd name="adj2" fmla="val 322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 dirty="0">
              <a:latin typeface="Lucida Sans" panose="020B0602030504020204" pitchFamily="34" charset="0"/>
            </a:endParaRP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FDE9FAA0-AAE7-4EBB-99AE-718B603C5B40}"/>
              </a:ext>
            </a:extLst>
          </p:cNvPr>
          <p:cNvSpPr/>
          <p:nvPr/>
        </p:nvSpPr>
        <p:spPr>
          <a:xfrm flipV="1">
            <a:off x="61913" y="67467"/>
            <a:ext cx="9020175" cy="779200"/>
          </a:xfrm>
          <a:prstGeom prst="snip2SameRect">
            <a:avLst>
              <a:gd name="adj1" fmla="val 15320"/>
              <a:gd name="adj2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 dirty="0">
              <a:latin typeface="Lucida Sans" panose="020B0602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0" y="67469"/>
            <a:ext cx="8803481" cy="77919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E444E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60" y="1027907"/>
            <a:ext cx="8803481" cy="3659188"/>
          </a:xfrm>
        </p:spPr>
        <p:txBody>
          <a:bodyPr/>
          <a:lstStyle>
            <a:lvl1pPr marL="171450" indent="-171450">
              <a:buFont typeface="Calibri" panose="020F0502020204030204" pitchFamily="34" charset="0"/>
              <a:buChar char="-"/>
              <a:defRPr sz="1800">
                <a:solidFill>
                  <a:srgbClr val="2E444E"/>
                </a:solidFill>
                <a:latin typeface="Lucida Sans" panose="020B0602030504020204" pitchFamily="34" charset="0"/>
              </a:defRPr>
            </a:lvl1pPr>
            <a:lvl2pPr marL="514350" indent="-171450">
              <a:buFont typeface="Calibri" panose="020F0502020204030204" pitchFamily="34" charset="0"/>
              <a:buChar char="-"/>
              <a:defRPr sz="1500">
                <a:solidFill>
                  <a:srgbClr val="2E444E"/>
                </a:solidFill>
                <a:latin typeface="Lucida Sans" panose="020B0602030504020204" pitchFamily="34" charset="0"/>
              </a:defRPr>
            </a:lvl2pPr>
            <a:lvl3pPr marL="857250" indent="-171450">
              <a:buFont typeface="Calibri" panose="020F0502020204030204" pitchFamily="34" charset="0"/>
              <a:buChar char="-"/>
              <a:defRPr sz="1350">
                <a:solidFill>
                  <a:srgbClr val="2E444E"/>
                </a:solidFill>
                <a:latin typeface="Lucida Sans" panose="020B0602030504020204" pitchFamily="34" charset="0"/>
              </a:defRPr>
            </a:lvl3pPr>
            <a:lvl4pPr marL="1200150" indent="-171450">
              <a:buFont typeface="Calibri" panose="020F0502020204030204" pitchFamily="34" charset="0"/>
              <a:buChar char="-"/>
              <a:defRPr sz="1200">
                <a:solidFill>
                  <a:srgbClr val="2E444E"/>
                </a:solidFill>
                <a:latin typeface="Lucida Sans" panose="020B0602030504020204" pitchFamily="34" charset="0"/>
              </a:defRPr>
            </a:lvl4pPr>
            <a:lvl5pPr marL="1628775" indent="-257175">
              <a:buFont typeface="Calibri" panose="020F0502020204030204" pitchFamily="34" charset="0"/>
              <a:buChar char="-"/>
              <a:defRPr sz="1200">
                <a:solidFill>
                  <a:srgbClr val="2E444E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154B018-BEC2-4812-8289-5216C814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4688" y="5343261"/>
            <a:ext cx="2057400" cy="304271"/>
          </a:xfrm>
        </p:spPr>
        <p:txBody>
          <a:bodyPr/>
          <a:lstStyle/>
          <a:p>
            <a:fld id="{A6D2C5F4-B3EF-4411-833F-1CDDB5806D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F7614D64-B63D-4C0B-9411-FB8BC5953567}"/>
              </a:ext>
            </a:extLst>
          </p:cNvPr>
          <p:cNvSpPr/>
          <p:nvPr userDrawn="1"/>
        </p:nvSpPr>
        <p:spPr>
          <a:xfrm flipV="1">
            <a:off x="61911" y="4868331"/>
            <a:ext cx="9020176" cy="779200"/>
          </a:xfrm>
          <a:prstGeom prst="snip2SameRect">
            <a:avLst>
              <a:gd name="adj1" fmla="val 0"/>
              <a:gd name="adj2" fmla="val 1577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 dirty="0">
              <a:latin typeface="Lucida Sans" panose="020B0602030504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6CCE01B-BEB7-4CC1-A13B-C1EDDFD95C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70260" y="4987396"/>
            <a:ext cx="8803480" cy="539750"/>
          </a:xfrm>
        </p:spPr>
        <p:txBody>
          <a:bodyPr anchor="ctr">
            <a:normAutofit/>
          </a:bodyPr>
          <a:lstStyle>
            <a:lvl1pPr marL="0" indent="0">
              <a:buFont typeface="Calibri" panose="020F0502020204030204" pitchFamily="34" charset="0"/>
              <a:buNone/>
              <a:defRPr sz="1350">
                <a:solidFill>
                  <a:srgbClr val="2E444E"/>
                </a:solidFill>
                <a:latin typeface="Lucida Sans" panose="020B0602030504020204" pitchFamily="34" charset="0"/>
              </a:defRPr>
            </a:lvl1pPr>
            <a:lvl2pPr marL="514350" indent="-171450">
              <a:buFont typeface="Calibri" panose="020F0502020204030204" pitchFamily="34" charset="0"/>
              <a:buChar char="-"/>
              <a:defRPr sz="1200">
                <a:solidFill>
                  <a:srgbClr val="2E444E"/>
                </a:solidFill>
                <a:latin typeface="Lucida Sans" panose="020B0602030504020204" pitchFamily="34" charset="0"/>
              </a:defRPr>
            </a:lvl2pPr>
            <a:lvl3pPr marL="857250" indent="-171450">
              <a:buFont typeface="Calibri" panose="020F0502020204030204" pitchFamily="34" charset="0"/>
              <a:buChar char="-"/>
              <a:defRPr sz="1050">
                <a:solidFill>
                  <a:srgbClr val="2E444E"/>
                </a:solidFill>
                <a:latin typeface="Lucida Sans" panose="020B0602030504020204" pitchFamily="34" charset="0"/>
              </a:defRPr>
            </a:lvl3pPr>
            <a:lvl4pPr marL="1200150" indent="-171450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4pPr>
            <a:lvl5pPr marL="1628775" indent="-257175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96387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" userDrawn="1">
          <p15:clr>
            <a:srgbClr val="FBAE40"/>
          </p15:clr>
        </p15:guide>
        <p15:guide id="2" pos="5721" userDrawn="1">
          <p15:clr>
            <a:srgbClr val="FBAE40"/>
          </p15:clr>
        </p15:guide>
        <p15:guide id="3" orient="horz" pos="43" userDrawn="1">
          <p15:clr>
            <a:srgbClr val="FBAE40"/>
          </p15:clr>
        </p15:guide>
        <p15:guide id="4" orient="horz" pos="3558" userDrawn="1">
          <p15:clr>
            <a:srgbClr val="FBAE40"/>
          </p15:clr>
        </p15:guide>
        <p15:guide id="5" pos="5653" userDrawn="1">
          <p15:clr>
            <a:srgbClr val="FBAE40"/>
          </p15:clr>
        </p15:guide>
        <p15:guide id="6" orient="horz" pos="533" userDrawn="1">
          <p15:clr>
            <a:srgbClr val="FBAE40"/>
          </p15:clr>
        </p15:guide>
        <p15:guide id="7" pos="107" userDrawn="1">
          <p15:clr>
            <a:srgbClr val="FBAE40"/>
          </p15:clr>
        </p15:guide>
        <p15:guide id="8" orient="horz" pos="3142" userDrawn="1">
          <p15:clr>
            <a:srgbClr val="FBAE40"/>
          </p15:clr>
        </p15:guide>
        <p15:guide id="9" orient="horz" pos="648" userDrawn="1">
          <p15:clr>
            <a:srgbClr val="FBAE40"/>
          </p15:clr>
        </p15:guide>
        <p15:guide id="10" orient="horz" pos="572" userDrawn="1">
          <p15:clr>
            <a:srgbClr val="FBAE40"/>
          </p15:clr>
        </p15:guide>
        <p15:guide id="11" orient="horz" pos="3028" userDrawn="1">
          <p15:clr>
            <a:srgbClr val="FBAE40"/>
          </p15:clr>
        </p15:guide>
        <p15:guide id="12" orient="horz" pos="3067" userDrawn="1">
          <p15:clr>
            <a:srgbClr val="FBAE40"/>
          </p15:clr>
        </p15:guide>
        <p15:guide id="13" orient="horz" pos="2953" userDrawn="1">
          <p15:clr>
            <a:srgbClr val="FBAE40"/>
          </p15:clr>
        </p15:guide>
        <p15:guide id="14" orient="horz" pos="348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BB1A22B1-6009-44A9-8A1C-A287B03500B1}"/>
              </a:ext>
            </a:extLst>
          </p:cNvPr>
          <p:cNvSpPr/>
          <p:nvPr/>
        </p:nvSpPr>
        <p:spPr>
          <a:xfrm>
            <a:off x="6165057" y="907521"/>
            <a:ext cx="2917031" cy="4740011"/>
          </a:xfrm>
          <a:prstGeom prst="snip2SameRect">
            <a:avLst>
              <a:gd name="adj1" fmla="val 3667"/>
              <a:gd name="adj2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ucida Sans" panose="020B0602030504020204" pitchFamily="34" charset="0"/>
            </a:endParaRP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77BBEF3E-AE25-4EB4-B2A1-3397209B2DC4}"/>
              </a:ext>
            </a:extLst>
          </p:cNvPr>
          <p:cNvSpPr/>
          <p:nvPr/>
        </p:nvSpPr>
        <p:spPr>
          <a:xfrm>
            <a:off x="61912" y="907522"/>
            <a:ext cx="6049567" cy="4740012"/>
          </a:xfrm>
          <a:prstGeom prst="snip2SameRect">
            <a:avLst>
              <a:gd name="adj1" fmla="val 2458"/>
              <a:gd name="adj2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ucida Sans" panose="020B0602030504020204" pitchFamily="34" charset="0"/>
            </a:endParaRP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FDE9FAA0-AAE7-4EBB-99AE-718B603C5B40}"/>
              </a:ext>
            </a:extLst>
          </p:cNvPr>
          <p:cNvSpPr/>
          <p:nvPr/>
        </p:nvSpPr>
        <p:spPr>
          <a:xfrm flipV="1">
            <a:off x="61913" y="67467"/>
            <a:ext cx="9020175" cy="779199"/>
          </a:xfrm>
          <a:prstGeom prst="snip2SameRect">
            <a:avLst>
              <a:gd name="adj1" fmla="val 15394"/>
              <a:gd name="adj2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ucida Sans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60" y="1027907"/>
            <a:ext cx="5832872" cy="4499239"/>
          </a:xfrm>
        </p:spPr>
        <p:txBody>
          <a:bodyPr/>
          <a:lstStyle>
            <a:lvl1pPr marL="171450" indent="-171450">
              <a:buFont typeface="Calibri" panose="020F0502020204030204" pitchFamily="34" charset="0"/>
              <a:buChar char="-"/>
              <a:defRPr sz="1800">
                <a:solidFill>
                  <a:srgbClr val="2E444E"/>
                </a:solidFill>
                <a:latin typeface="Lucida Sans" panose="020B0602030504020204" pitchFamily="34" charset="0"/>
              </a:defRPr>
            </a:lvl1pPr>
            <a:lvl2pPr marL="514350" indent="-171450">
              <a:buFont typeface="Calibri" panose="020F0502020204030204" pitchFamily="34" charset="0"/>
              <a:buChar char="-"/>
              <a:defRPr sz="1500">
                <a:solidFill>
                  <a:srgbClr val="2E444E"/>
                </a:solidFill>
                <a:latin typeface="Lucida Sans" panose="020B0602030504020204" pitchFamily="34" charset="0"/>
              </a:defRPr>
            </a:lvl2pPr>
            <a:lvl3pPr marL="857250" indent="-171450">
              <a:buFont typeface="Calibri" panose="020F0502020204030204" pitchFamily="34" charset="0"/>
              <a:buChar char="-"/>
              <a:defRPr sz="1350">
                <a:solidFill>
                  <a:srgbClr val="2E444E"/>
                </a:solidFill>
                <a:latin typeface="Lucida Sans" panose="020B0602030504020204" pitchFamily="34" charset="0"/>
              </a:defRPr>
            </a:lvl3pPr>
            <a:lvl4pPr marL="1200150" indent="-171450">
              <a:buFont typeface="Calibri" panose="020F0502020204030204" pitchFamily="34" charset="0"/>
              <a:buChar char="-"/>
              <a:defRPr sz="1200">
                <a:solidFill>
                  <a:srgbClr val="2E444E"/>
                </a:solidFill>
                <a:latin typeface="Lucida Sans" panose="020B0602030504020204" pitchFamily="34" charset="0"/>
              </a:defRPr>
            </a:lvl4pPr>
            <a:lvl5pPr marL="1628775" indent="-257175">
              <a:buFont typeface="Calibri" panose="020F0502020204030204" pitchFamily="34" charset="0"/>
              <a:buChar char="-"/>
              <a:defRPr sz="1200">
                <a:solidFill>
                  <a:srgbClr val="2E444E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EB9B0D-EAE0-44D8-BFE9-7D23F35A5C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3404" y="1027907"/>
            <a:ext cx="2700338" cy="4499239"/>
          </a:xfrm>
        </p:spPr>
        <p:txBody>
          <a:bodyPr>
            <a:normAutofit/>
          </a:bodyPr>
          <a:lstStyle>
            <a:lvl1pPr marL="171450" indent="-171450">
              <a:buFont typeface="Calibri" panose="020F0502020204030204" pitchFamily="34" charset="0"/>
              <a:buChar char="-"/>
              <a:defRPr sz="1350">
                <a:solidFill>
                  <a:srgbClr val="2E444E"/>
                </a:solidFill>
                <a:latin typeface="Lucida Sans" panose="020B0602030504020204" pitchFamily="34" charset="0"/>
              </a:defRPr>
            </a:lvl1pPr>
            <a:lvl2pPr marL="514350" indent="-171450">
              <a:buFont typeface="Calibri" panose="020F0502020204030204" pitchFamily="34" charset="0"/>
              <a:buChar char="-"/>
              <a:defRPr sz="1200">
                <a:solidFill>
                  <a:srgbClr val="2E444E"/>
                </a:solidFill>
                <a:latin typeface="Lucida Sans" panose="020B0602030504020204" pitchFamily="34" charset="0"/>
              </a:defRPr>
            </a:lvl2pPr>
            <a:lvl3pPr marL="857250" indent="-171450">
              <a:buFont typeface="Calibri" panose="020F0502020204030204" pitchFamily="34" charset="0"/>
              <a:buChar char="-"/>
              <a:defRPr sz="1050">
                <a:solidFill>
                  <a:srgbClr val="2E444E"/>
                </a:solidFill>
                <a:latin typeface="Lucida Sans" panose="020B0602030504020204" pitchFamily="34" charset="0"/>
              </a:defRPr>
            </a:lvl3pPr>
            <a:lvl4pPr marL="1200150" indent="-171450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4pPr>
            <a:lvl5pPr marL="1628775" indent="-257175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ACE055A-05AE-44DE-8DE0-C75E35A1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60" y="67469"/>
            <a:ext cx="8803481" cy="77919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E444E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1AEC2E2B-3875-45C6-95ED-1542C408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4688" y="5343261"/>
            <a:ext cx="2057400" cy="304271"/>
          </a:xfrm>
        </p:spPr>
        <p:txBody>
          <a:bodyPr/>
          <a:lstStyle/>
          <a:p>
            <a:fld id="{A6D2C5F4-B3EF-4411-833F-1CDDB5806D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85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" userDrawn="1">
          <p15:clr>
            <a:srgbClr val="FBAE40"/>
          </p15:clr>
        </p15:guide>
        <p15:guide id="2" orient="horz" pos="3558" userDrawn="1">
          <p15:clr>
            <a:srgbClr val="FBAE40"/>
          </p15:clr>
        </p15:guide>
        <p15:guide id="3" pos="39" userDrawn="1">
          <p15:clr>
            <a:srgbClr val="FBAE40"/>
          </p15:clr>
        </p15:guide>
        <p15:guide id="4" pos="5721" userDrawn="1">
          <p15:clr>
            <a:srgbClr val="FBAE40"/>
          </p15:clr>
        </p15:guide>
        <p15:guide id="5" orient="horz" pos="533" userDrawn="1">
          <p15:clr>
            <a:srgbClr val="FBAE40"/>
          </p15:clr>
        </p15:guide>
        <p15:guide id="6" orient="horz" pos="572" userDrawn="1">
          <p15:clr>
            <a:srgbClr val="FBAE40"/>
          </p15:clr>
        </p15:guide>
        <p15:guide id="7" pos="3850" userDrawn="1">
          <p15:clr>
            <a:srgbClr val="FBAE40"/>
          </p15:clr>
        </p15:guide>
        <p15:guide id="8" pos="3884" userDrawn="1">
          <p15:clr>
            <a:srgbClr val="FBAE40"/>
          </p15:clr>
        </p15:guide>
        <p15:guide id="9" pos="107" userDrawn="1">
          <p15:clr>
            <a:srgbClr val="FBAE40"/>
          </p15:clr>
        </p15:guide>
        <p15:guide id="10" pos="3782" userDrawn="1">
          <p15:clr>
            <a:srgbClr val="FBAE40"/>
          </p15:clr>
        </p15:guide>
        <p15:guide id="11" orient="horz" pos="648" userDrawn="1">
          <p15:clr>
            <a:srgbClr val="FBAE40"/>
          </p15:clr>
        </p15:guide>
        <p15:guide id="12" orient="horz" pos="3482" userDrawn="1">
          <p15:clr>
            <a:srgbClr val="FBAE40"/>
          </p15:clr>
        </p15:guide>
        <p15:guide id="13" pos="3952" userDrawn="1">
          <p15:clr>
            <a:srgbClr val="FBAE40"/>
          </p15:clr>
        </p15:guide>
        <p15:guide id="14" pos="5653" userDrawn="1">
          <p15:clr>
            <a:srgbClr val="FBAE40"/>
          </p15:clr>
        </p15:guide>
        <p15:guide id="15" pos="1945" userDrawn="1">
          <p15:clr>
            <a:srgbClr val="FBAE40"/>
          </p15:clr>
        </p15:guide>
        <p15:guide id="16" orient="horz" pos="20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BB1A22B1-6009-44A9-8A1C-A287B03500B1}"/>
              </a:ext>
            </a:extLst>
          </p:cNvPr>
          <p:cNvSpPr/>
          <p:nvPr/>
        </p:nvSpPr>
        <p:spPr>
          <a:xfrm>
            <a:off x="4599385" y="907521"/>
            <a:ext cx="4482703" cy="4740011"/>
          </a:xfrm>
          <a:prstGeom prst="snip2SameRect">
            <a:avLst>
              <a:gd name="adj1" fmla="val 2494"/>
              <a:gd name="adj2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ucida Sans" panose="020B0602030504020204" pitchFamily="34" charset="0"/>
            </a:endParaRP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77BBEF3E-AE25-4EB4-B2A1-3397209B2DC4}"/>
              </a:ext>
            </a:extLst>
          </p:cNvPr>
          <p:cNvSpPr/>
          <p:nvPr/>
        </p:nvSpPr>
        <p:spPr>
          <a:xfrm>
            <a:off x="61912" y="907522"/>
            <a:ext cx="4482704" cy="4740012"/>
          </a:xfrm>
          <a:prstGeom prst="snip2SameRect">
            <a:avLst>
              <a:gd name="adj1" fmla="val 2388"/>
              <a:gd name="adj2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ucida Sans" panose="020B0602030504020204" pitchFamily="34" charset="0"/>
            </a:endParaRP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FDE9FAA0-AAE7-4EBB-99AE-718B603C5B40}"/>
              </a:ext>
            </a:extLst>
          </p:cNvPr>
          <p:cNvSpPr/>
          <p:nvPr/>
        </p:nvSpPr>
        <p:spPr>
          <a:xfrm flipV="1">
            <a:off x="61913" y="67467"/>
            <a:ext cx="9020175" cy="779199"/>
          </a:xfrm>
          <a:prstGeom prst="snip2SameRect">
            <a:avLst>
              <a:gd name="adj1" fmla="val 15394"/>
              <a:gd name="adj2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ucida Sans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59" y="1027907"/>
            <a:ext cx="4267201" cy="3779572"/>
          </a:xfrm>
        </p:spPr>
        <p:txBody>
          <a:bodyPr>
            <a:normAutofit/>
          </a:bodyPr>
          <a:lstStyle>
            <a:lvl1pPr marL="171450" indent="-171450">
              <a:buFont typeface="Calibri" panose="020F0502020204030204" pitchFamily="34" charset="0"/>
              <a:buChar char="-"/>
              <a:defRPr sz="1350">
                <a:solidFill>
                  <a:srgbClr val="2E444E"/>
                </a:solidFill>
                <a:latin typeface="Lucida Sans" panose="020B0602030504020204" pitchFamily="34" charset="0"/>
              </a:defRPr>
            </a:lvl1pPr>
            <a:lvl2pPr marL="514350" indent="-171450">
              <a:buFont typeface="Calibri" panose="020F0502020204030204" pitchFamily="34" charset="0"/>
              <a:buChar char="-"/>
              <a:defRPr sz="1200">
                <a:solidFill>
                  <a:srgbClr val="2E444E"/>
                </a:solidFill>
                <a:latin typeface="Lucida Sans" panose="020B0602030504020204" pitchFamily="34" charset="0"/>
              </a:defRPr>
            </a:lvl2pPr>
            <a:lvl3pPr marL="857250" indent="-171450">
              <a:buFont typeface="Calibri" panose="020F0502020204030204" pitchFamily="34" charset="0"/>
              <a:buChar char="-"/>
              <a:defRPr sz="1050">
                <a:solidFill>
                  <a:srgbClr val="2E444E"/>
                </a:solidFill>
                <a:latin typeface="Lucida Sans" panose="020B0602030504020204" pitchFamily="34" charset="0"/>
              </a:defRPr>
            </a:lvl3pPr>
            <a:lvl4pPr marL="1200150" indent="-171450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4pPr>
            <a:lvl5pPr marL="1628775" indent="-257175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EB9B0D-EAE0-44D8-BFE9-7D23F35A5C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06541" y="1027907"/>
            <a:ext cx="4267201" cy="3779573"/>
          </a:xfrm>
        </p:spPr>
        <p:txBody>
          <a:bodyPr>
            <a:normAutofit/>
          </a:bodyPr>
          <a:lstStyle>
            <a:lvl1pPr marL="171450" indent="-171450">
              <a:buFont typeface="Calibri" panose="020F0502020204030204" pitchFamily="34" charset="0"/>
              <a:buChar char="-"/>
              <a:defRPr sz="1350">
                <a:solidFill>
                  <a:srgbClr val="2E444E"/>
                </a:solidFill>
                <a:latin typeface="Lucida Sans" panose="020B0602030504020204" pitchFamily="34" charset="0"/>
              </a:defRPr>
            </a:lvl1pPr>
            <a:lvl2pPr marL="514350" indent="-171450">
              <a:buFont typeface="Calibri" panose="020F0502020204030204" pitchFamily="34" charset="0"/>
              <a:buChar char="-"/>
              <a:defRPr sz="1200">
                <a:solidFill>
                  <a:srgbClr val="2E444E"/>
                </a:solidFill>
                <a:latin typeface="Lucida Sans" panose="020B0602030504020204" pitchFamily="34" charset="0"/>
              </a:defRPr>
            </a:lvl2pPr>
            <a:lvl3pPr marL="857250" indent="-171450">
              <a:buFont typeface="Calibri" panose="020F0502020204030204" pitchFamily="34" charset="0"/>
              <a:buChar char="-"/>
              <a:defRPr sz="1050">
                <a:solidFill>
                  <a:srgbClr val="2E444E"/>
                </a:solidFill>
                <a:latin typeface="Lucida Sans" panose="020B0602030504020204" pitchFamily="34" charset="0"/>
              </a:defRPr>
            </a:lvl3pPr>
            <a:lvl4pPr marL="1200150" indent="-171450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4pPr>
            <a:lvl5pPr marL="1628775" indent="-257175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ACE055A-05AE-44DE-8DE0-C75E35A1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60" y="67469"/>
            <a:ext cx="8803481" cy="77919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E444E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BFFB4-486E-4B54-8724-E9250FC733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260" y="4807479"/>
            <a:ext cx="4267200" cy="719667"/>
          </a:xfrm>
        </p:spPr>
        <p:txBody>
          <a:bodyPr/>
          <a:lstStyle>
            <a:lvl1pPr marL="0" indent="0" algn="ctr">
              <a:buNone/>
              <a:defRPr sz="1350">
                <a:solidFill>
                  <a:srgbClr val="2E444E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920D26C-651D-49C3-AF9D-4778D9CA5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6541" y="4807479"/>
            <a:ext cx="4267200" cy="719667"/>
          </a:xfrm>
        </p:spPr>
        <p:txBody>
          <a:bodyPr/>
          <a:lstStyle>
            <a:lvl1pPr marL="0" indent="0" algn="ctr">
              <a:buNone/>
              <a:defRPr sz="1350">
                <a:solidFill>
                  <a:srgbClr val="2E444E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69A7A230-C9A3-4967-A56F-7D7B8C258A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24688" y="5343261"/>
            <a:ext cx="2057400" cy="304271"/>
          </a:xfrm>
        </p:spPr>
        <p:txBody>
          <a:bodyPr/>
          <a:lstStyle/>
          <a:p>
            <a:fld id="{A6D2C5F4-B3EF-4411-833F-1CDDB5806D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131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" userDrawn="1">
          <p15:clr>
            <a:srgbClr val="FBAE40"/>
          </p15:clr>
        </p15:guide>
        <p15:guide id="2" orient="horz" pos="3558" userDrawn="1">
          <p15:clr>
            <a:srgbClr val="FBAE40"/>
          </p15:clr>
        </p15:guide>
        <p15:guide id="3" pos="39" userDrawn="1">
          <p15:clr>
            <a:srgbClr val="FBAE40"/>
          </p15:clr>
        </p15:guide>
        <p15:guide id="4" pos="5721" userDrawn="1">
          <p15:clr>
            <a:srgbClr val="FBAE40"/>
          </p15:clr>
        </p15:guide>
        <p15:guide id="5" orient="horz" pos="533" userDrawn="1">
          <p15:clr>
            <a:srgbClr val="FBAE40"/>
          </p15:clr>
        </p15:guide>
        <p15:guide id="6" orient="horz" pos="572" userDrawn="1">
          <p15:clr>
            <a:srgbClr val="FBAE40"/>
          </p15:clr>
        </p15:guide>
        <p15:guide id="7" pos="2863" userDrawn="1">
          <p15:clr>
            <a:srgbClr val="FBAE40"/>
          </p15:clr>
        </p15:guide>
        <p15:guide id="8" pos="2897" userDrawn="1">
          <p15:clr>
            <a:srgbClr val="FBAE40"/>
          </p15:clr>
        </p15:guide>
        <p15:guide id="9" pos="107" userDrawn="1">
          <p15:clr>
            <a:srgbClr val="FBAE40"/>
          </p15:clr>
        </p15:guide>
        <p15:guide id="10" pos="2795" userDrawn="1">
          <p15:clr>
            <a:srgbClr val="FBAE40"/>
          </p15:clr>
        </p15:guide>
        <p15:guide id="11" orient="horz" pos="648" userDrawn="1">
          <p15:clr>
            <a:srgbClr val="FBAE40"/>
          </p15:clr>
        </p15:guide>
        <p15:guide id="12" orient="horz" pos="3482" userDrawn="1">
          <p15:clr>
            <a:srgbClr val="FBAE40"/>
          </p15:clr>
        </p15:guide>
        <p15:guide id="13" pos="2965" userDrawn="1">
          <p15:clr>
            <a:srgbClr val="FBAE40"/>
          </p15:clr>
        </p15:guide>
        <p15:guide id="14" pos="5653" userDrawn="1">
          <p15:clr>
            <a:srgbClr val="FBAE40"/>
          </p15:clr>
        </p15:guide>
        <p15:guide id="15" pos="1451" userDrawn="1">
          <p15:clr>
            <a:srgbClr val="FBAE40"/>
          </p15:clr>
        </p15:guide>
        <p15:guide id="16" pos="4309" userDrawn="1">
          <p15:clr>
            <a:srgbClr val="FBAE40"/>
          </p15:clr>
        </p15:guide>
        <p15:guide id="17" orient="horz" pos="3028" userDrawn="1">
          <p15:clr>
            <a:srgbClr val="FBAE40"/>
          </p15:clr>
        </p15:guide>
        <p15:guide id="18" orient="horz" pos="183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BB1A22B1-6009-44A9-8A1C-A287B03500B1}"/>
              </a:ext>
            </a:extLst>
          </p:cNvPr>
          <p:cNvSpPr/>
          <p:nvPr/>
        </p:nvSpPr>
        <p:spPr>
          <a:xfrm>
            <a:off x="4599385" y="907521"/>
            <a:ext cx="4482703" cy="3899958"/>
          </a:xfrm>
          <a:prstGeom prst="snip2SameRect">
            <a:avLst>
              <a:gd name="adj1" fmla="val 2494"/>
              <a:gd name="adj2" fmla="val 305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ucida Sans" panose="020B0602030504020204" pitchFamily="34" charset="0"/>
            </a:endParaRP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77BBEF3E-AE25-4EB4-B2A1-3397209B2DC4}"/>
              </a:ext>
            </a:extLst>
          </p:cNvPr>
          <p:cNvSpPr/>
          <p:nvPr/>
        </p:nvSpPr>
        <p:spPr>
          <a:xfrm>
            <a:off x="61912" y="907522"/>
            <a:ext cx="4482704" cy="3899958"/>
          </a:xfrm>
          <a:prstGeom prst="snip2SameRect">
            <a:avLst>
              <a:gd name="adj1" fmla="val 2388"/>
              <a:gd name="adj2" fmla="val 303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ucida Sans" panose="020B0602030504020204" pitchFamily="34" charset="0"/>
            </a:endParaRP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FDE9FAA0-AAE7-4EBB-99AE-718B603C5B40}"/>
              </a:ext>
            </a:extLst>
          </p:cNvPr>
          <p:cNvSpPr/>
          <p:nvPr/>
        </p:nvSpPr>
        <p:spPr>
          <a:xfrm flipV="1">
            <a:off x="61913" y="67467"/>
            <a:ext cx="9020175" cy="779199"/>
          </a:xfrm>
          <a:prstGeom prst="snip2SameRect">
            <a:avLst>
              <a:gd name="adj1" fmla="val 15394"/>
              <a:gd name="adj2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ucida Sans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59" y="1027908"/>
            <a:ext cx="4267201" cy="2939518"/>
          </a:xfrm>
        </p:spPr>
        <p:txBody>
          <a:bodyPr>
            <a:normAutofit/>
          </a:bodyPr>
          <a:lstStyle>
            <a:lvl1pPr marL="171450" indent="-171450">
              <a:buFont typeface="Calibri" panose="020F0502020204030204" pitchFamily="34" charset="0"/>
              <a:buChar char="-"/>
              <a:defRPr sz="1350">
                <a:solidFill>
                  <a:srgbClr val="2E444E"/>
                </a:solidFill>
                <a:latin typeface="Lucida Sans" panose="020B0602030504020204" pitchFamily="34" charset="0"/>
              </a:defRPr>
            </a:lvl1pPr>
            <a:lvl2pPr marL="514350" indent="-171450">
              <a:buFont typeface="Calibri" panose="020F0502020204030204" pitchFamily="34" charset="0"/>
              <a:buChar char="-"/>
              <a:defRPr sz="1200">
                <a:solidFill>
                  <a:srgbClr val="2E444E"/>
                </a:solidFill>
                <a:latin typeface="Lucida Sans" panose="020B0602030504020204" pitchFamily="34" charset="0"/>
              </a:defRPr>
            </a:lvl2pPr>
            <a:lvl3pPr marL="857250" indent="-171450">
              <a:buFont typeface="Calibri" panose="020F0502020204030204" pitchFamily="34" charset="0"/>
              <a:buChar char="-"/>
              <a:defRPr sz="1050">
                <a:solidFill>
                  <a:srgbClr val="2E444E"/>
                </a:solidFill>
                <a:latin typeface="Lucida Sans" panose="020B0602030504020204" pitchFamily="34" charset="0"/>
              </a:defRPr>
            </a:lvl3pPr>
            <a:lvl4pPr marL="1200150" indent="-171450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4pPr>
            <a:lvl5pPr marL="1628775" indent="-257175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EB9B0D-EAE0-44D8-BFE9-7D23F35A5C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06541" y="1027907"/>
            <a:ext cx="4267201" cy="2939518"/>
          </a:xfrm>
        </p:spPr>
        <p:txBody>
          <a:bodyPr>
            <a:normAutofit/>
          </a:bodyPr>
          <a:lstStyle>
            <a:lvl1pPr marL="171450" indent="-171450">
              <a:buFont typeface="Calibri" panose="020F0502020204030204" pitchFamily="34" charset="0"/>
              <a:buChar char="-"/>
              <a:defRPr sz="1350">
                <a:solidFill>
                  <a:srgbClr val="2E444E"/>
                </a:solidFill>
                <a:latin typeface="Lucida Sans" panose="020B0602030504020204" pitchFamily="34" charset="0"/>
              </a:defRPr>
            </a:lvl1pPr>
            <a:lvl2pPr marL="514350" indent="-171450">
              <a:buFont typeface="Calibri" panose="020F0502020204030204" pitchFamily="34" charset="0"/>
              <a:buChar char="-"/>
              <a:defRPr sz="1200">
                <a:solidFill>
                  <a:srgbClr val="2E444E"/>
                </a:solidFill>
                <a:latin typeface="Lucida Sans" panose="020B0602030504020204" pitchFamily="34" charset="0"/>
              </a:defRPr>
            </a:lvl2pPr>
            <a:lvl3pPr marL="857250" indent="-171450">
              <a:buFont typeface="Calibri" panose="020F0502020204030204" pitchFamily="34" charset="0"/>
              <a:buChar char="-"/>
              <a:defRPr sz="1050">
                <a:solidFill>
                  <a:srgbClr val="2E444E"/>
                </a:solidFill>
                <a:latin typeface="Lucida Sans" panose="020B0602030504020204" pitchFamily="34" charset="0"/>
              </a:defRPr>
            </a:lvl3pPr>
            <a:lvl4pPr marL="1200150" indent="-171450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4pPr>
            <a:lvl5pPr marL="1628775" indent="-257175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ACE055A-05AE-44DE-8DE0-C75E35A1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60" y="67469"/>
            <a:ext cx="8803481" cy="77919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E444E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BFFB4-486E-4B54-8724-E9250FC733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260" y="3967426"/>
            <a:ext cx="4267200" cy="719667"/>
          </a:xfrm>
        </p:spPr>
        <p:txBody>
          <a:bodyPr/>
          <a:lstStyle>
            <a:lvl1pPr marL="0" indent="0" algn="ctr">
              <a:buNone/>
              <a:defRPr sz="1350">
                <a:solidFill>
                  <a:srgbClr val="2E444E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920D26C-651D-49C3-AF9D-4778D9CA5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6540" y="3967425"/>
            <a:ext cx="4267200" cy="719667"/>
          </a:xfrm>
        </p:spPr>
        <p:txBody>
          <a:bodyPr/>
          <a:lstStyle>
            <a:lvl1pPr marL="0" indent="0" algn="ctr">
              <a:buNone/>
              <a:defRPr sz="1350">
                <a:solidFill>
                  <a:srgbClr val="2E444E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69A7A230-C9A3-4967-A56F-7D7B8C258A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24688" y="5343261"/>
            <a:ext cx="2057400" cy="304271"/>
          </a:xfrm>
        </p:spPr>
        <p:txBody>
          <a:bodyPr/>
          <a:lstStyle/>
          <a:p>
            <a:fld id="{A6D2C5F4-B3EF-4411-833F-1CDDB5806D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1CCBFB3C-FE12-4A55-AF83-79029B5B0AAD}"/>
              </a:ext>
            </a:extLst>
          </p:cNvPr>
          <p:cNvSpPr/>
          <p:nvPr userDrawn="1"/>
        </p:nvSpPr>
        <p:spPr>
          <a:xfrm flipV="1">
            <a:off x="61911" y="4868331"/>
            <a:ext cx="9020176" cy="779200"/>
          </a:xfrm>
          <a:prstGeom prst="snip2SameRect">
            <a:avLst>
              <a:gd name="adj1" fmla="val 0"/>
              <a:gd name="adj2" fmla="val 1500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 dirty="0">
              <a:latin typeface="Lucida Sans" panose="020B0602030504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BE88999-7B60-452D-93A1-8C695ED48B6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0260" y="4987396"/>
            <a:ext cx="8803480" cy="539750"/>
          </a:xfrm>
        </p:spPr>
        <p:txBody>
          <a:bodyPr anchor="ctr">
            <a:normAutofit/>
          </a:bodyPr>
          <a:lstStyle>
            <a:lvl1pPr marL="0" indent="0">
              <a:buFont typeface="Calibri" panose="020F0502020204030204" pitchFamily="34" charset="0"/>
              <a:buNone/>
              <a:defRPr sz="1350">
                <a:solidFill>
                  <a:srgbClr val="2E444E"/>
                </a:solidFill>
                <a:latin typeface="Lucida Sans" panose="020B0602030504020204" pitchFamily="34" charset="0"/>
              </a:defRPr>
            </a:lvl1pPr>
            <a:lvl2pPr marL="514350" indent="-171450">
              <a:buFont typeface="Calibri" panose="020F0502020204030204" pitchFamily="34" charset="0"/>
              <a:buChar char="-"/>
              <a:defRPr sz="1200">
                <a:solidFill>
                  <a:srgbClr val="2E444E"/>
                </a:solidFill>
                <a:latin typeface="Lucida Sans" panose="020B0602030504020204" pitchFamily="34" charset="0"/>
              </a:defRPr>
            </a:lvl2pPr>
            <a:lvl3pPr marL="857250" indent="-171450">
              <a:buFont typeface="Calibri" panose="020F0502020204030204" pitchFamily="34" charset="0"/>
              <a:buChar char="-"/>
              <a:defRPr sz="1050">
                <a:solidFill>
                  <a:srgbClr val="2E444E"/>
                </a:solidFill>
                <a:latin typeface="Lucida Sans" panose="020B0602030504020204" pitchFamily="34" charset="0"/>
              </a:defRPr>
            </a:lvl3pPr>
            <a:lvl4pPr marL="1200150" indent="-171450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4pPr>
            <a:lvl5pPr marL="1628775" indent="-257175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67552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" userDrawn="1">
          <p15:clr>
            <a:srgbClr val="FBAE40"/>
          </p15:clr>
        </p15:guide>
        <p15:guide id="2" orient="horz" pos="3558" userDrawn="1">
          <p15:clr>
            <a:srgbClr val="FBAE40"/>
          </p15:clr>
        </p15:guide>
        <p15:guide id="3" pos="39" userDrawn="1">
          <p15:clr>
            <a:srgbClr val="FBAE40"/>
          </p15:clr>
        </p15:guide>
        <p15:guide id="4" pos="5721" userDrawn="1">
          <p15:clr>
            <a:srgbClr val="FBAE40"/>
          </p15:clr>
        </p15:guide>
        <p15:guide id="5" orient="horz" pos="533" userDrawn="1">
          <p15:clr>
            <a:srgbClr val="FBAE40"/>
          </p15:clr>
        </p15:guide>
        <p15:guide id="6" orient="horz" pos="572" userDrawn="1">
          <p15:clr>
            <a:srgbClr val="FBAE40"/>
          </p15:clr>
        </p15:guide>
        <p15:guide id="7" pos="2863" userDrawn="1">
          <p15:clr>
            <a:srgbClr val="FBAE40"/>
          </p15:clr>
        </p15:guide>
        <p15:guide id="8" pos="2897" userDrawn="1">
          <p15:clr>
            <a:srgbClr val="FBAE40"/>
          </p15:clr>
        </p15:guide>
        <p15:guide id="9" pos="107" userDrawn="1">
          <p15:clr>
            <a:srgbClr val="FBAE40"/>
          </p15:clr>
        </p15:guide>
        <p15:guide id="10" pos="2795" userDrawn="1">
          <p15:clr>
            <a:srgbClr val="FBAE40"/>
          </p15:clr>
        </p15:guide>
        <p15:guide id="11" orient="horz" pos="648" userDrawn="1">
          <p15:clr>
            <a:srgbClr val="FBAE40"/>
          </p15:clr>
        </p15:guide>
        <p15:guide id="12" orient="horz" pos="3482" userDrawn="1">
          <p15:clr>
            <a:srgbClr val="FBAE40"/>
          </p15:clr>
        </p15:guide>
        <p15:guide id="13" pos="2965" userDrawn="1">
          <p15:clr>
            <a:srgbClr val="FBAE40"/>
          </p15:clr>
        </p15:guide>
        <p15:guide id="14" pos="5653" userDrawn="1">
          <p15:clr>
            <a:srgbClr val="FBAE40"/>
          </p15:clr>
        </p15:guide>
        <p15:guide id="15" pos="1451" userDrawn="1">
          <p15:clr>
            <a:srgbClr val="FBAE40"/>
          </p15:clr>
        </p15:guide>
        <p15:guide id="16" pos="4309" userDrawn="1">
          <p15:clr>
            <a:srgbClr val="FBAE40"/>
          </p15:clr>
        </p15:guide>
        <p15:guide id="17" orient="horz" pos="3067" userDrawn="1">
          <p15:clr>
            <a:srgbClr val="FBAE40"/>
          </p15:clr>
        </p15:guide>
        <p15:guide id="19" orient="horz" pos="3028" userDrawn="1">
          <p15:clr>
            <a:srgbClr val="FBAE40"/>
          </p15:clr>
        </p15:guide>
        <p15:guide id="20" orient="horz" pos="2953" userDrawn="1">
          <p15:clr>
            <a:srgbClr val="FBAE40"/>
          </p15:clr>
        </p15:guide>
        <p15:guide id="21" orient="horz" pos="31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77BBEF3E-AE25-4EB4-B2A1-3397209B2DC4}"/>
              </a:ext>
            </a:extLst>
          </p:cNvPr>
          <p:cNvSpPr/>
          <p:nvPr/>
        </p:nvSpPr>
        <p:spPr>
          <a:xfrm>
            <a:off x="61912" y="907521"/>
            <a:ext cx="6049567" cy="4740012"/>
          </a:xfrm>
          <a:prstGeom prst="snip2SameRect">
            <a:avLst>
              <a:gd name="adj1" fmla="val 2459"/>
              <a:gd name="adj2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ucida Sans" panose="020B0602030504020204" pitchFamily="34" charset="0"/>
            </a:endParaRP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FDE9FAA0-AAE7-4EBB-99AE-718B603C5B40}"/>
              </a:ext>
            </a:extLst>
          </p:cNvPr>
          <p:cNvSpPr/>
          <p:nvPr/>
        </p:nvSpPr>
        <p:spPr>
          <a:xfrm flipV="1">
            <a:off x="61912" y="67469"/>
            <a:ext cx="6049567" cy="779198"/>
          </a:xfrm>
          <a:prstGeom prst="snip2SameRect">
            <a:avLst>
              <a:gd name="adj1" fmla="val 15139"/>
              <a:gd name="adj2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ucida Sans" panose="020B0602030504020204" pitchFamily="34" charset="0"/>
            </a:endParaRP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BB1A22B1-6009-44A9-8A1C-A287B03500B1}"/>
              </a:ext>
            </a:extLst>
          </p:cNvPr>
          <p:cNvSpPr/>
          <p:nvPr/>
        </p:nvSpPr>
        <p:spPr>
          <a:xfrm>
            <a:off x="6165057" y="2256896"/>
            <a:ext cx="2917031" cy="3390636"/>
          </a:xfrm>
          <a:prstGeom prst="snip2SameRect">
            <a:avLst>
              <a:gd name="adj1" fmla="val 3511"/>
              <a:gd name="adj2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ucida Sans" panose="020B0602030504020204" pitchFamily="34" charset="0"/>
            </a:endParaRP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458B6561-0921-4B5C-AF74-30E893D8FC52}"/>
              </a:ext>
            </a:extLst>
          </p:cNvPr>
          <p:cNvSpPr/>
          <p:nvPr/>
        </p:nvSpPr>
        <p:spPr>
          <a:xfrm flipV="1">
            <a:off x="6165057" y="67467"/>
            <a:ext cx="2917031" cy="2137253"/>
          </a:xfrm>
          <a:prstGeom prst="snip2SameRect">
            <a:avLst>
              <a:gd name="adj1" fmla="val 5664"/>
              <a:gd name="adj2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ucida Sans" panose="020B0602030504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FBCD45-B6F3-4CC9-8A58-C04D0CA20F1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3404" y="2377282"/>
            <a:ext cx="2700338" cy="3149864"/>
          </a:xfrm>
        </p:spPr>
        <p:txBody>
          <a:bodyPr>
            <a:normAutofit/>
          </a:bodyPr>
          <a:lstStyle>
            <a:lvl1pPr marL="171450" indent="-171450">
              <a:buFont typeface="Calibri" panose="020F0502020204030204" pitchFamily="34" charset="0"/>
              <a:buChar char="-"/>
              <a:defRPr sz="1350">
                <a:solidFill>
                  <a:srgbClr val="2E444E"/>
                </a:solidFill>
                <a:latin typeface="Lucida Sans" panose="020B0602030504020204" pitchFamily="34" charset="0"/>
              </a:defRPr>
            </a:lvl1pPr>
            <a:lvl2pPr marL="514350" indent="-171450">
              <a:buFont typeface="Calibri" panose="020F0502020204030204" pitchFamily="34" charset="0"/>
              <a:buChar char="-"/>
              <a:defRPr sz="1200">
                <a:solidFill>
                  <a:srgbClr val="2E444E"/>
                </a:solidFill>
                <a:latin typeface="Lucida Sans" panose="020B0602030504020204" pitchFamily="34" charset="0"/>
              </a:defRPr>
            </a:lvl2pPr>
            <a:lvl3pPr marL="857250" indent="-171450">
              <a:buFont typeface="Calibri" panose="020F0502020204030204" pitchFamily="34" charset="0"/>
              <a:buChar char="-"/>
              <a:defRPr sz="1050">
                <a:solidFill>
                  <a:srgbClr val="2E444E"/>
                </a:solidFill>
                <a:latin typeface="Lucida Sans" panose="020B0602030504020204" pitchFamily="34" charset="0"/>
              </a:defRPr>
            </a:lvl3pPr>
            <a:lvl4pPr marL="1200150" indent="-171450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4pPr>
            <a:lvl5pPr marL="1628775" indent="-257175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7888DFB-37B0-4723-B0C2-A7AEDB5B2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60" y="1027907"/>
            <a:ext cx="5832872" cy="4499239"/>
          </a:xfrm>
        </p:spPr>
        <p:txBody>
          <a:bodyPr/>
          <a:lstStyle>
            <a:lvl1pPr marL="171450" indent="-171450">
              <a:buFont typeface="Calibri" panose="020F0502020204030204" pitchFamily="34" charset="0"/>
              <a:buChar char="-"/>
              <a:defRPr sz="1800">
                <a:solidFill>
                  <a:srgbClr val="2E444E"/>
                </a:solidFill>
                <a:latin typeface="Lucida Sans" panose="020B0602030504020204" pitchFamily="34" charset="0"/>
              </a:defRPr>
            </a:lvl1pPr>
            <a:lvl2pPr marL="514350" indent="-171450">
              <a:buFont typeface="Calibri" panose="020F0502020204030204" pitchFamily="34" charset="0"/>
              <a:buChar char="-"/>
              <a:defRPr sz="1500">
                <a:solidFill>
                  <a:srgbClr val="2E444E"/>
                </a:solidFill>
                <a:latin typeface="Lucida Sans" panose="020B0602030504020204" pitchFamily="34" charset="0"/>
              </a:defRPr>
            </a:lvl2pPr>
            <a:lvl3pPr marL="857250" indent="-171450">
              <a:buFont typeface="Calibri" panose="020F0502020204030204" pitchFamily="34" charset="0"/>
              <a:buChar char="-"/>
              <a:defRPr sz="1350">
                <a:solidFill>
                  <a:srgbClr val="2E444E"/>
                </a:solidFill>
                <a:latin typeface="Lucida Sans" panose="020B0602030504020204" pitchFamily="34" charset="0"/>
              </a:defRPr>
            </a:lvl3pPr>
            <a:lvl4pPr marL="1200150" indent="-171450">
              <a:buFont typeface="Calibri" panose="020F0502020204030204" pitchFamily="34" charset="0"/>
              <a:buChar char="-"/>
              <a:defRPr sz="1200">
                <a:solidFill>
                  <a:srgbClr val="2E444E"/>
                </a:solidFill>
                <a:latin typeface="Lucida Sans" panose="020B0602030504020204" pitchFamily="34" charset="0"/>
              </a:defRPr>
            </a:lvl4pPr>
            <a:lvl5pPr marL="1628775" indent="-257175">
              <a:buFont typeface="Calibri" panose="020F0502020204030204" pitchFamily="34" charset="0"/>
              <a:buChar char="-"/>
              <a:defRPr sz="1200">
                <a:solidFill>
                  <a:srgbClr val="2E444E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FF429F-E37C-4C14-87EE-3B8175EF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60" y="67469"/>
            <a:ext cx="5832872" cy="77919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E444E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52C7EC-8555-4353-A6E0-0B70142BB9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3404" y="187854"/>
            <a:ext cx="2700338" cy="1890328"/>
          </a:xfrm>
        </p:spPr>
        <p:txBody>
          <a:bodyPr>
            <a:normAutofit/>
          </a:bodyPr>
          <a:lstStyle>
            <a:lvl1pPr marL="171450" indent="-171450">
              <a:buFont typeface="Calibri" panose="020F0502020204030204" pitchFamily="34" charset="0"/>
              <a:buChar char="-"/>
              <a:defRPr sz="1350">
                <a:solidFill>
                  <a:srgbClr val="2E444E"/>
                </a:solidFill>
                <a:latin typeface="Lucida Sans" panose="020B0602030504020204" pitchFamily="34" charset="0"/>
              </a:defRPr>
            </a:lvl1pPr>
            <a:lvl2pPr marL="514350" indent="-171450">
              <a:buFont typeface="Calibri" panose="020F0502020204030204" pitchFamily="34" charset="0"/>
              <a:buChar char="-"/>
              <a:defRPr sz="1200">
                <a:solidFill>
                  <a:srgbClr val="2E444E"/>
                </a:solidFill>
                <a:latin typeface="Lucida Sans" panose="020B0602030504020204" pitchFamily="34" charset="0"/>
              </a:defRPr>
            </a:lvl2pPr>
            <a:lvl3pPr marL="857250" indent="-171450">
              <a:buFont typeface="Calibri" panose="020F0502020204030204" pitchFamily="34" charset="0"/>
              <a:buChar char="-"/>
              <a:defRPr sz="1050">
                <a:solidFill>
                  <a:srgbClr val="2E444E"/>
                </a:solidFill>
                <a:latin typeface="Lucida Sans" panose="020B0602030504020204" pitchFamily="34" charset="0"/>
              </a:defRPr>
            </a:lvl3pPr>
            <a:lvl4pPr marL="1200150" indent="-171450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4pPr>
            <a:lvl5pPr marL="1628775" indent="-257175">
              <a:buFont typeface="Calibri" panose="020F0502020204030204" pitchFamily="34" charset="0"/>
              <a:buChar char="-"/>
              <a:defRPr sz="900">
                <a:solidFill>
                  <a:srgbClr val="2E444E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12">
            <a:extLst>
              <a:ext uri="{FF2B5EF4-FFF2-40B4-BE49-F238E27FC236}">
                <a16:creationId xmlns:a16="http://schemas.microsoft.com/office/drawing/2014/main" id="{A2B3E274-5FCA-40FA-9B54-87EFD2E332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24688" y="5343261"/>
            <a:ext cx="2057400" cy="304271"/>
          </a:xfrm>
        </p:spPr>
        <p:txBody>
          <a:bodyPr/>
          <a:lstStyle/>
          <a:p>
            <a:fld id="{A6D2C5F4-B3EF-4411-833F-1CDDB5806D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95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" userDrawn="1">
          <p15:clr>
            <a:srgbClr val="FBAE40"/>
          </p15:clr>
        </p15:guide>
        <p15:guide id="2" orient="horz" pos="43" userDrawn="1">
          <p15:clr>
            <a:srgbClr val="FBAE40"/>
          </p15:clr>
        </p15:guide>
        <p15:guide id="3" orient="horz" pos="3558" userDrawn="1">
          <p15:clr>
            <a:srgbClr val="FBAE40"/>
          </p15:clr>
        </p15:guide>
        <p15:guide id="4" pos="5721" userDrawn="1">
          <p15:clr>
            <a:srgbClr val="FBAE40"/>
          </p15:clr>
        </p15:guide>
        <p15:guide id="5" orient="horz" pos="533" userDrawn="1">
          <p15:clr>
            <a:srgbClr val="FBAE40"/>
          </p15:clr>
        </p15:guide>
        <p15:guide id="6" orient="horz" pos="572" userDrawn="1">
          <p15:clr>
            <a:srgbClr val="FBAE40"/>
          </p15:clr>
        </p15:guide>
        <p15:guide id="7" pos="3850" userDrawn="1">
          <p15:clr>
            <a:srgbClr val="FBAE40"/>
          </p15:clr>
        </p15:guide>
        <p15:guide id="8" pos="3884" userDrawn="1">
          <p15:clr>
            <a:srgbClr val="FBAE40"/>
          </p15:clr>
        </p15:guide>
        <p15:guide id="9" orient="horz" pos="1384" userDrawn="1">
          <p15:clr>
            <a:srgbClr val="FBAE40"/>
          </p15:clr>
        </p15:guide>
        <p15:guide id="10" orient="horz" pos="1422" userDrawn="1">
          <p15:clr>
            <a:srgbClr val="FBAE40"/>
          </p15:clr>
        </p15:guide>
        <p15:guide id="11" pos="107" userDrawn="1">
          <p15:clr>
            <a:srgbClr val="FBAE40"/>
          </p15:clr>
        </p15:guide>
        <p15:guide id="12" pos="3782" userDrawn="1">
          <p15:clr>
            <a:srgbClr val="FBAE40"/>
          </p15:clr>
        </p15:guide>
        <p15:guide id="13" orient="horz" pos="3482" userDrawn="1">
          <p15:clr>
            <a:srgbClr val="FBAE40"/>
          </p15:clr>
        </p15:guide>
        <p15:guide id="14" orient="horz" pos="648" userDrawn="1">
          <p15:clr>
            <a:srgbClr val="FBAE40"/>
          </p15:clr>
        </p15:guide>
        <p15:guide id="15" pos="3952" userDrawn="1">
          <p15:clr>
            <a:srgbClr val="FBAE40"/>
          </p15:clr>
        </p15:guide>
        <p15:guide id="16" pos="5653" userDrawn="1">
          <p15:clr>
            <a:srgbClr val="FBAE40"/>
          </p15:clr>
        </p15:guide>
        <p15:guide id="17" orient="horz" pos="1308" userDrawn="1">
          <p15:clr>
            <a:srgbClr val="FBAE40"/>
          </p15:clr>
        </p15:guide>
        <p15:guide id="18" orient="horz" pos="118" userDrawn="1">
          <p15:clr>
            <a:srgbClr val="FBAE40"/>
          </p15:clr>
        </p15:guide>
        <p15:guide id="19" orient="horz" pos="1498" userDrawn="1">
          <p15:clr>
            <a:srgbClr val="FBAE40"/>
          </p15:clr>
        </p15:guide>
        <p15:guide id="20" pos="1945" userDrawn="1">
          <p15:clr>
            <a:srgbClr val="FBAE40"/>
          </p15:clr>
        </p15:guide>
        <p15:guide id="21" orient="horz" pos="2065" userDrawn="1">
          <p15:clr>
            <a:srgbClr val="FBAE40"/>
          </p15:clr>
        </p15:guide>
        <p15:guide id="22" pos="480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fld id="{0FA5039E-D5F5-4C17-8C0D-7756D802B69C}" type="datetime1">
              <a:rPr lang="en-GB" smtClean="0"/>
              <a:t>25/12/2019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fld id="{A6D2C5F4-B3EF-4411-833F-1CDDB5806D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32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4" r:id="rId4"/>
    <p:sldLayoutId id="2147483665" r:id="rId5"/>
    <p:sldLayoutId id="2147483667" r:id="rId6"/>
    <p:sldLayoutId id="2147483663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7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1.png"/><Relationship Id="rId5" Type="http://schemas.openxmlformats.org/officeDocument/2006/relationships/image" Target="../media/image41.png"/><Relationship Id="rId10" Type="http://schemas.openxmlformats.org/officeDocument/2006/relationships/image" Target="../media/image21.sv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516D-A705-4FC7-AA59-68823196A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53" y="2186900"/>
            <a:ext cx="8751094" cy="453408"/>
          </a:xfrm>
        </p:spPr>
        <p:txBody>
          <a:bodyPr>
            <a:normAutofit fontScale="90000"/>
          </a:bodyPr>
          <a:lstStyle/>
          <a:p>
            <a:r>
              <a:rPr lang="en-GB" sz="2700" dirty="0"/>
              <a:t>Cavitation Jet Direction Near Slot Geometries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96897-692E-43CB-B34A-CC64571042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100" dirty="0"/>
              <a:t>Elijah Andrews</a:t>
            </a:r>
          </a:p>
          <a:p>
            <a:r>
              <a:rPr lang="en-GB" sz="1500" dirty="0"/>
              <a:t>Ivo Peters</a:t>
            </a:r>
            <a:endParaRPr lang="en-GB" dirty="0"/>
          </a:p>
        </p:txBody>
      </p:sp>
      <p:pic>
        <p:nvPicPr>
          <p:cNvPr id="4" name="example">
            <a:hlinkClick r:id="" action="ppaction://media"/>
            <a:extLst>
              <a:ext uri="{FF2B5EF4-FFF2-40B4-BE49-F238E27FC236}">
                <a16:creationId xmlns:a16="http://schemas.microsoft.com/office/drawing/2014/main" id="{C8D978C2-F8CF-41BD-A500-5CFCCCFA078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436" end="2632"/>
                </p14:media>
              </p:ext>
            </p:extLst>
          </p:nvPr>
        </p:nvPicPr>
        <p:blipFill rotWithShape="1">
          <a:blip r:embed="rId5"/>
          <a:srcRect l="26011" t="14649" r="12828" b="5082"/>
          <a:stretch>
            <a:fillRect/>
          </a:stretch>
        </p:blipFill>
        <p:spPr>
          <a:xfrm>
            <a:off x="3522765" y="244309"/>
            <a:ext cx="2098470" cy="18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5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D4AB37-7D46-4A85-9A4D-253B6748B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6544" y="1217132"/>
            <a:ext cx="4268495" cy="282892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F60D4BC-9F0E-43E2-B033-B61AE5A9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from experiments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3293D64-5E16-447F-A43E-F1C1E92CCC7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963" y="1217133"/>
            <a:ext cx="4268495" cy="282892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9">
                <a:extLst>
                  <a:ext uri="{FF2B5EF4-FFF2-40B4-BE49-F238E27FC236}">
                    <a16:creationId xmlns:a16="http://schemas.microsoft.com/office/drawing/2014/main" id="{23AE8995-1E9F-4732-BD68-67FC8B5CD8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91701" y="4466119"/>
                <a:ext cx="1249091" cy="64770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2E444E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sz="1350" i="1">
                        <a:latin typeface="Cambria Math" panose="02040503050406030204" pitchFamily="18" charset="0"/>
                      </a:rPr>
                      <m:t>=4.2</m:t>
                    </m:r>
                    <m:r>
                      <a:rPr lang="en-GB" sz="1350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GB" sz="1350" dirty="0"/>
                  <a:t> </a:t>
                </a:r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350" i="1">
                        <a:latin typeface="Cambria Math" panose="02040503050406030204" pitchFamily="18" charset="0"/>
                      </a:rPr>
                      <m:t>=11.5</m:t>
                    </m:r>
                    <m:r>
                      <a:rPr lang="en-GB" sz="1350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GB" sz="1350" dirty="0"/>
                  <a:t> </a:t>
                </a:r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350" i="1">
                        <a:latin typeface="Cambria Math" panose="02040503050406030204" pitchFamily="18" charset="0"/>
                      </a:rPr>
                      <m:t>=2.43</m:t>
                    </m:r>
                    <m:r>
                      <a:rPr lang="en-GB" sz="1350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GB" sz="1350" dirty="0"/>
              </a:p>
            </p:txBody>
          </p:sp>
        </mc:Choice>
        <mc:Fallback xmlns="">
          <p:sp>
            <p:nvSpPr>
              <p:cNvPr id="15" name="Text Placeholder 9">
                <a:extLst>
                  <a:ext uri="{FF2B5EF4-FFF2-40B4-BE49-F238E27FC236}">
                    <a16:creationId xmlns:a16="http://schemas.microsoft.com/office/drawing/2014/main" id="{23AE8995-1E9F-4732-BD68-67FC8B5CD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01" y="4466119"/>
                <a:ext cx="1249091" cy="6477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DF6228-0F1E-44FE-A431-4565FFD27B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6D2C5F4-B3EF-4411-833F-1CDDB5806D28}" type="slidenum">
              <a:rPr lang="en-GB" smtClean="0"/>
              <a:pPr/>
              <a:t>10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73783E75-725B-4E0B-A977-841FEE98C32A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1128127" y="4495289"/>
                <a:ext cx="1175084" cy="589360"/>
              </a:xfrm>
            </p:spPr>
            <p:txBody>
              <a:bodyPr>
                <a:normAutofit lnSpcReduction="10000"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=2.2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=2.7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=3.84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73783E75-725B-4E0B-A977-841FEE98C3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1128127" y="4495289"/>
                <a:ext cx="1175084" cy="589360"/>
              </a:xfrm>
              <a:blipFill>
                <a:blip r:embed="rId8"/>
                <a:stretch>
                  <a:fillRect b="-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FAFB7A3-9F32-4E48-B6D6-3AA10AAEDB52}"/>
              </a:ext>
            </a:extLst>
          </p:cNvPr>
          <p:cNvGrpSpPr/>
          <p:nvPr/>
        </p:nvGrpSpPr>
        <p:grpSpPr>
          <a:xfrm>
            <a:off x="903973" y="4215437"/>
            <a:ext cx="3427405" cy="1053002"/>
            <a:chOff x="1205297" y="5239582"/>
            <a:chExt cx="4569873" cy="140400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9F562AD-228A-4BD4-80C2-9F10C3F12CE5}"/>
                </a:ext>
              </a:extLst>
            </p:cNvPr>
            <p:cNvCxnSpPr>
              <a:cxnSpLocks/>
            </p:cNvCxnSpPr>
            <p:nvPr/>
          </p:nvCxnSpPr>
          <p:spPr>
            <a:xfrm>
              <a:off x="3705726" y="6643585"/>
              <a:ext cx="1145406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24C10F5-9E21-4B4A-BBB8-C44AFCA48331}"/>
                </a:ext>
              </a:extLst>
            </p:cNvPr>
            <p:cNvCxnSpPr>
              <a:cxnSpLocks/>
            </p:cNvCxnSpPr>
            <p:nvPr/>
          </p:nvCxnSpPr>
          <p:spPr>
            <a:xfrm>
              <a:off x="3705726" y="5239585"/>
              <a:ext cx="0" cy="140400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097EB39-D43A-49F2-92C9-C3D2F61CC2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05297" y="5239584"/>
              <a:ext cx="2500429" cy="1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A6EE490-EE83-45D6-992F-2562EF50F4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1132" y="5239582"/>
              <a:ext cx="0" cy="1404003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CA1FEA4-196A-45D4-BAE8-0065E217B391}"/>
                </a:ext>
              </a:extLst>
            </p:cNvPr>
            <p:cNvCxnSpPr/>
            <p:nvPr/>
          </p:nvCxnSpPr>
          <p:spPr>
            <a:xfrm>
              <a:off x="4851144" y="5239584"/>
              <a:ext cx="924026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2028C61-A555-4823-8CC2-0E154989136E}"/>
              </a:ext>
            </a:extLst>
          </p:cNvPr>
          <p:cNvCxnSpPr>
            <a:cxnSpLocks/>
          </p:cNvCxnSpPr>
          <p:nvPr/>
        </p:nvCxnSpPr>
        <p:spPr>
          <a:xfrm>
            <a:off x="7229620" y="5268438"/>
            <a:ext cx="81575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61280CC-0C83-4416-8E93-A6239C6FF318}"/>
              </a:ext>
            </a:extLst>
          </p:cNvPr>
          <p:cNvCxnSpPr>
            <a:cxnSpLocks/>
          </p:cNvCxnSpPr>
          <p:nvPr/>
        </p:nvCxnSpPr>
        <p:spPr>
          <a:xfrm>
            <a:off x="7229620" y="4215438"/>
            <a:ext cx="0" cy="41611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4CDEBD-CAB3-4C5E-BACA-92A9885B1B1F}"/>
              </a:ext>
            </a:extLst>
          </p:cNvPr>
          <p:cNvCxnSpPr>
            <a:cxnSpLocks/>
          </p:cNvCxnSpPr>
          <p:nvPr/>
        </p:nvCxnSpPr>
        <p:spPr>
          <a:xfrm flipH="1" flipV="1">
            <a:off x="5354298" y="4215438"/>
            <a:ext cx="1875322" cy="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45586A-68E9-4CCD-9426-0A014004D448}"/>
              </a:ext>
            </a:extLst>
          </p:cNvPr>
          <p:cNvCxnSpPr>
            <a:cxnSpLocks/>
          </p:cNvCxnSpPr>
          <p:nvPr/>
        </p:nvCxnSpPr>
        <p:spPr>
          <a:xfrm>
            <a:off x="8045370" y="4215437"/>
            <a:ext cx="73633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34086BB-6C11-47C3-AE66-931671B998F5}"/>
              </a:ext>
            </a:extLst>
          </p:cNvPr>
          <p:cNvCxnSpPr>
            <a:cxnSpLocks/>
          </p:cNvCxnSpPr>
          <p:nvPr/>
        </p:nvCxnSpPr>
        <p:spPr>
          <a:xfrm>
            <a:off x="7229619" y="4741936"/>
            <a:ext cx="0" cy="52650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519176B-E6B9-465E-A960-EAC368AB81AC}"/>
              </a:ext>
            </a:extLst>
          </p:cNvPr>
          <p:cNvCxnSpPr/>
          <p:nvPr/>
        </p:nvCxnSpPr>
        <p:spPr>
          <a:xfrm flipV="1">
            <a:off x="7124945" y="4652811"/>
            <a:ext cx="209350" cy="1371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8004AA3-C048-46B3-BBB2-87FAA0FEA6F7}"/>
              </a:ext>
            </a:extLst>
          </p:cNvPr>
          <p:cNvCxnSpPr/>
          <p:nvPr/>
        </p:nvCxnSpPr>
        <p:spPr>
          <a:xfrm flipV="1">
            <a:off x="7124945" y="4570195"/>
            <a:ext cx="209350" cy="1371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719F8BE-623A-4201-A3AA-BCF7B078709E}"/>
              </a:ext>
            </a:extLst>
          </p:cNvPr>
          <p:cNvCxnSpPr>
            <a:cxnSpLocks/>
          </p:cNvCxnSpPr>
          <p:nvPr/>
        </p:nvCxnSpPr>
        <p:spPr>
          <a:xfrm>
            <a:off x="8045371" y="4215437"/>
            <a:ext cx="0" cy="41611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4C42462-2229-4692-A568-47385045CE04}"/>
              </a:ext>
            </a:extLst>
          </p:cNvPr>
          <p:cNvCxnSpPr>
            <a:cxnSpLocks/>
          </p:cNvCxnSpPr>
          <p:nvPr/>
        </p:nvCxnSpPr>
        <p:spPr>
          <a:xfrm>
            <a:off x="8045370" y="4741935"/>
            <a:ext cx="0" cy="52650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BEB2538-4634-4E16-A890-AFEBA84440B9}"/>
              </a:ext>
            </a:extLst>
          </p:cNvPr>
          <p:cNvCxnSpPr/>
          <p:nvPr/>
        </p:nvCxnSpPr>
        <p:spPr>
          <a:xfrm flipV="1">
            <a:off x="7940696" y="4652810"/>
            <a:ext cx="209350" cy="1371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40140AA-2518-47DE-98B1-F1614FD9BEC7}"/>
              </a:ext>
            </a:extLst>
          </p:cNvPr>
          <p:cNvCxnSpPr/>
          <p:nvPr/>
        </p:nvCxnSpPr>
        <p:spPr>
          <a:xfrm flipV="1">
            <a:off x="7940696" y="4570193"/>
            <a:ext cx="209350" cy="1371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09BC837-ED3D-41FD-9D97-7A7488963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2" y="2244936"/>
            <a:ext cx="5834063" cy="2066503"/>
          </a:xfrm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8D2D7D3-0F13-4C23-BCBE-BDA59B6A9A6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>
                <a:solidFill>
                  <a:srgbClr val="D5E1E7"/>
                </a:solidFill>
              </a:rPr>
              <a:t>The boundary is represented as a series of sink panels.</a:t>
            </a:r>
          </a:p>
          <a:p>
            <a:r>
              <a:rPr lang="en-GB" dirty="0">
                <a:solidFill>
                  <a:srgbClr val="D5E1E7"/>
                </a:solidFill>
              </a:rPr>
              <a:t>No-through-flow is solved at each panel centroid.</a:t>
            </a:r>
          </a:p>
          <a:p>
            <a:r>
              <a:rPr lang="en-GB" dirty="0">
                <a:solidFill>
                  <a:srgbClr val="D5E1E7"/>
                </a:solidFill>
              </a:rPr>
              <a:t>Jet direction is the velocity at the bubble centre induced by the boundary sink panels.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2F47B6-8A23-4683-857D-230A5D8F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Boundary Element Method (BEM)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5D4EE2-DB4F-4DC8-BD1A-A2A09AB3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C5F4-B3EF-4411-833F-1CDDB5806D2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0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444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444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444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D4AB37-7D46-4A85-9A4D-253B6748B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6544" y="1217132"/>
            <a:ext cx="4268494" cy="282892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F60D4BC-9F0E-43E2-B033-B61AE5A9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data comparison to numerical model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3293D64-5E16-447F-A43E-F1C1E92CCC7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963" y="1217132"/>
            <a:ext cx="4268495" cy="282892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9">
                <a:extLst>
                  <a:ext uri="{FF2B5EF4-FFF2-40B4-BE49-F238E27FC236}">
                    <a16:creationId xmlns:a16="http://schemas.microsoft.com/office/drawing/2014/main" id="{23AE8995-1E9F-4732-BD68-67FC8B5CD8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91701" y="4466119"/>
                <a:ext cx="1249091" cy="64770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2E444E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sz="1350" i="1">
                        <a:latin typeface="Cambria Math" panose="02040503050406030204" pitchFamily="18" charset="0"/>
                      </a:rPr>
                      <m:t>=4.2</m:t>
                    </m:r>
                    <m:r>
                      <a:rPr lang="en-GB" sz="1350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GB" sz="1350" dirty="0"/>
                  <a:t> </a:t>
                </a:r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350" i="1">
                        <a:latin typeface="Cambria Math" panose="02040503050406030204" pitchFamily="18" charset="0"/>
                      </a:rPr>
                      <m:t>=11.5</m:t>
                    </m:r>
                    <m:r>
                      <a:rPr lang="en-GB" sz="1350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GB" sz="1350" dirty="0"/>
                  <a:t> </a:t>
                </a:r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350" i="1">
                        <a:latin typeface="Cambria Math" panose="02040503050406030204" pitchFamily="18" charset="0"/>
                      </a:rPr>
                      <m:t>=2.43</m:t>
                    </m:r>
                    <m:r>
                      <a:rPr lang="en-GB" sz="1350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GB" sz="1350" dirty="0"/>
              </a:p>
            </p:txBody>
          </p:sp>
        </mc:Choice>
        <mc:Fallback xmlns="">
          <p:sp>
            <p:nvSpPr>
              <p:cNvPr id="15" name="Text Placeholder 9">
                <a:extLst>
                  <a:ext uri="{FF2B5EF4-FFF2-40B4-BE49-F238E27FC236}">
                    <a16:creationId xmlns:a16="http://schemas.microsoft.com/office/drawing/2014/main" id="{23AE8995-1E9F-4732-BD68-67FC8B5CD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01" y="4466119"/>
                <a:ext cx="1249091" cy="6477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DF6228-0F1E-44FE-A431-4565FFD27B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6D2C5F4-B3EF-4411-833F-1CDDB5806D28}" type="slidenum">
              <a:rPr lang="en-GB" smtClean="0"/>
              <a:pPr/>
              <a:t>12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73783E75-725B-4E0B-A977-841FEE98C32A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1128127" y="4495289"/>
                <a:ext cx="1175084" cy="589360"/>
              </a:xfrm>
            </p:spPr>
            <p:txBody>
              <a:bodyPr>
                <a:normAutofit lnSpcReduction="10000"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=2.2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=2.7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=3.84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73783E75-725B-4E0B-A977-841FEE98C3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1128127" y="4495289"/>
                <a:ext cx="1175084" cy="589360"/>
              </a:xfrm>
              <a:blipFill>
                <a:blip r:embed="rId8"/>
                <a:stretch>
                  <a:fillRect b="-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FAFB7A3-9F32-4E48-B6D6-3AA10AAEDB52}"/>
              </a:ext>
            </a:extLst>
          </p:cNvPr>
          <p:cNvGrpSpPr/>
          <p:nvPr/>
        </p:nvGrpSpPr>
        <p:grpSpPr>
          <a:xfrm>
            <a:off x="903973" y="4215437"/>
            <a:ext cx="3427405" cy="1053002"/>
            <a:chOff x="1205297" y="5239582"/>
            <a:chExt cx="4569873" cy="140400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9F562AD-228A-4BD4-80C2-9F10C3F12CE5}"/>
                </a:ext>
              </a:extLst>
            </p:cNvPr>
            <p:cNvCxnSpPr>
              <a:cxnSpLocks/>
            </p:cNvCxnSpPr>
            <p:nvPr/>
          </p:nvCxnSpPr>
          <p:spPr>
            <a:xfrm>
              <a:off x="3705726" y="6643585"/>
              <a:ext cx="1145406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24C10F5-9E21-4B4A-BBB8-C44AFCA48331}"/>
                </a:ext>
              </a:extLst>
            </p:cNvPr>
            <p:cNvCxnSpPr>
              <a:cxnSpLocks/>
            </p:cNvCxnSpPr>
            <p:nvPr/>
          </p:nvCxnSpPr>
          <p:spPr>
            <a:xfrm>
              <a:off x="3705726" y="5239585"/>
              <a:ext cx="0" cy="140400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097EB39-D43A-49F2-92C9-C3D2F61CC2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05297" y="5239584"/>
              <a:ext cx="2500429" cy="1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A6EE490-EE83-45D6-992F-2562EF50F4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1132" y="5239582"/>
              <a:ext cx="0" cy="1404003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CA1FEA4-196A-45D4-BAE8-0065E217B391}"/>
                </a:ext>
              </a:extLst>
            </p:cNvPr>
            <p:cNvCxnSpPr/>
            <p:nvPr/>
          </p:nvCxnSpPr>
          <p:spPr>
            <a:xfrm>
              <a:off x="4851144" y="5239584"/>
              <a:ext cx="924026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2028C61-A555-4823-8CC2-0E154989136E}"/>
              </a:ext>
            </a:extLst>
          </p:cNvPr>
          <p:cNvCxnSpPr>
            <a:cxnSpLocks/>
          </p:cNvCxnSpPr>
          <p:nvPr/>
        </p:nvCxnSpPr>
        <p:spPr>
          <a:xfrm>
            <a:off x="7229620" y="5268438"/>
            <a:ext cx="81575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61280CC-0C83-4416-8E93-A6239C6FF318}"/>
              </a:ext>
            </a:extLst>
          </p:cNvPr>
          <p:cNvCxnSpPr>
            <a:cxnSpLocks/>
          </p:cNvCxnSpPr>
          <p:nvPr/>
        </p:nvCxnSpPr>
        <p:spPr>
          <a:xfrm>
            <a:off x="7229620" y="4215438"/>
            <a:ext cx="0" cy="41611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4CDEBD-CAB3-4C5E-BACA-92A9885B1B1F}"/>
              </a:ext>
            </a:extLst>
          </p:cNvPr>
          <p:cNvCxnSpPr>
            <a:cxnSpLocks/>
          </p:cNvCxnSpPr>
          <p:nvPr/>
        </p:nvCxnSpPr>
        <p:spPr>
          <a:xfrm flipH="1" flipV="1">
            <a:off x="5354298" y="4215438"/>
            <a:ext cx="1875322" cy="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45586A-68E9-4CCD-9426-0A014004D448}"/>
              </a:ext>
            </a:extLst>
          </p:cNvPr>
          <p:cNvCxnSpPr>
            <a:cxnSpLocks/>
          </p:cNvCxnSpPr>
          <p:nvPr/>
        </p:nvCxnSpPr>
        <p:spPr>
          <a:xfrm>
            <a:off x="8045370" y="4215437"/>
            <a:ext cx="73633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34086BB-6C11-47C3-AE66-931671B998F5}"/>
              </a:ext>
            </a:extLst>
          </p:cNvPr>
          <p:cNvCxnSpPr>
            <a:cxnSpLocks/>
          </p:cNvCxnSpPr>
          <p:nvPr/>
        </p:nvCxnSpPr>
        <p:spPr>
          <a:xfrm>
            <a:off x="7229619" y="4741936"/>
            <a:ext cx="0" cy="52650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519176B-E6B9-465E-A960-EAC368AB81AC}"/>
              </a:ext>
            </a:extLst>
          </p:cNvPr>
          <p:cNvCxnSpPr/>
          <p:nvPr/>
        </p:nvCxnSpPr>
        <p:spPr>
          <a:xfrm flipV="1">
            <a:off x="7124945" y="4652811"/>
            <a:ext cx="209350" cy="1371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8004AA3-C048-46B3-BBB2-87FAA0FEA6F7}"/>
              </a:ext>
            </a:extLst>
          </p:cNvPr>
          <p:cNvCxnSpPr/>
          <p:nvPr/>
        </p:nvCxnSpPr>
        <p:spPr>
          <a:xfrm flipV="1">
            <a:off x="7124945" y="4570195"/>
            <a:ext cx="209350" cy="1371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719F8BE-623A-4201-A3AA-BCF7B078709E}"/>
              </a:ext>
            </a:extLst>
          </p:cNvPr>
          <p:cNvCxnSpPr>
            <a:cxnSpLocks/>
          </p:cNvCxnSpPr>
          <p:nvPr/>
        </p:nvCxnSpPr>
        <p:spPr>
          <a:xfrm>
            <a:off x="8045371" y="4215437"/>
            <a:ext cx="0" cy="41611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4C42462-2229-4692-A568-47385045CE04}"/>
              </a:ext>
            </a:extLst>
          </p:cNvPr>
          <p:cNvCxnSpPr>
            <a:cxnSpLocks/>
          </p:cNvCxnSpPr>
          <p:nvPr/>
        </p:nvCxnSpPr>
        <p:spPr>
          <a:xfrm>
            <a:off x="8045370" y="4741935"/>
            <a:ext cx="0" cy="52650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BEB2538-4634-4E16-A890-AFEBA84440B9}"/>
              </a:ext>
            </a:extLst>
          </p:cNvPr>
          <p:cNvCxnSpPr/>
          <p:nvPr/>
        </p:nvCxnSpPr>
        <p:spPr>
          <a:xfrm flipV="1">
            <a:off x="7940696" y="4652810"/>
            <a:ext cx="209350" cy="1371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40140AA-2518-47DE-98B1-F1614FD9BEC7}"/>
              </a:ext>
            </a:extLst>
          </p:cNvPr>
          <p:cNvCxnSpPr/>
          <p:nvPr/>
        </p:nvCxnSpPr>
        <p:spPr>
          <a:xfrm flipV="1">
            <a:off x="7940696" y="4570193"/>
            <a:ext cx="209350" cy="1371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55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01303A-9EB8-4B73-B45E-5EF7AC715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0466" b="17045"/>
          <a:stretch/>
        </p:blipFill>
        <p:spPr>
          <a:xfrm>
            <a:off x="170261" y="1210866"/>
            <a:ext cx="3979761" cy="329326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F12FF3A-D250-4F24-B88C-4777AA894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Numerical model predictions for varying height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7F22E6-4AA7-45C7-A1FE-DD8EAEE875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6D2C5F4-B3EF-4411-833F-1CDDB5806D28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0439F5-5130-45D6-B212-E28EFAD86C96}"/>
              </a:ext>
            </a:extLst>
          </p:cNvPr>
          <p:cNvSpPr/>
          <p:nvPr/>
        </p:nvSpPr>
        <p:spPr>
          <a:xfrm>
            <a:off x="4876219" y="1185863"/>
            <a:ext cx="4097521" cy="324802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F119564C-EE40-4636-8607-D2A75EA79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944" t="45" r="1522" b="16999"/>
          <a:stretch/>
        </p:blipFill>
        <p:spPr>
          <a:xfrm>
            <a:off x="4706541" y="1210866"/>
            <a:ext cx="3979761" cy="3293269"/>
          </a:xfrm>
          <a:prstGeom prst="rect">
            <a:avLst/>
          </a:prstGeom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7824AF21-9524-446E-A331-0AD89B532D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465" t="84004" r="1398" b="2895"/>
          <a:stretch/>
        </p:blipFill>
        <p:spPr>
          <a:xfrm>
            <a:off x="960539" y="4987925"/>
            <a:ext cx="7222922" cy="5304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E30B662-3A25-460E-8B9A-0C797DAB1AAC}"/>
              </a:ext>
            </a:extLst>
          </p:cNvPr>
          <p:cNvSpPr/>
          <p:nvPr/>
        </p:nvSpPr>
        <p:spPr>
          <a:xfrm>
            <a:off x="4706541" y="1215892"/>
            <a:ext cx="4267199" cy="3293268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</p:spTree>
    <p:extLst>
      <p:ext uri="{BB962C8B-B14F-4D97-AF65-F5344CB8AC3E}">
        <p14:creationId xmlns:p14="http://schemas.microsoft.com/office/powerpoint/2010/main" val="4934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D356777-B733-4AFF-A728-591D83DA2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260" y="1316686"/>
            <a:ext cx="4267199" cy="3189974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32F3A80-C38C-4E94-8588-F51801AE7B1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706541" y="1316686"/>
            <a:ext cx="4267199" cy="318997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CAF08C-CA3B-458C-BB96-FBC10D77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Variation of peak for varying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28AA493C-B9E2-4307-87BC-1B22118D7D00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GB" dirty="0"/>
                  <a:t>Variation of peak jet angle,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28AA493C-B9E2-4307-87BC-1B22118D7D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6"/>
                <a:stretch>
                  <a:fillRect t="-63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13E71385-B566-4AA3-A827-A17C113A9144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en-GB" dirty="0"/>
                  <a:t>Variation of peak jet angle position,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13E71385-B566-4AA3-A827-A17C113A9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7"/>
                <a:stretch>
                  <a:fillRect t="-63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6C870-E745-496C-99E0-E91682E939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6D2C5F4-B3EF-4411-833F-1CDDB5806D2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32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1D263C14-0431-4D09-89C3-8F73893E0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316" t="84169" r="1131" b="3692"/>
          <a:stretch/>
        </p:blipFill>
        <p:spPr>
          <a:xfrm>
            <a:off x="940495" y="4987925"/>
            <a:ext cx="7263009" cy="49197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B1D99EA-1833-40FA-B3FD-1DBAA7C956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989" r="1209" b="17061"/>
          <a:stretch/>
        </p:blipFill>
        <p:spPr>
          <a:xfrm>
            <a:off x="4706542" y="1210866"/>
            <a:ext cx="3999812" cy="32914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E30B662-3A25-460E-8B9A-0C797DAB1AAC}"/>
              </a:ext>
            </a:extLst>
          </p:cNvPr>
          <p:cNvSpPr/>
          <p:nvPr/>
        </p:nvSpPr>
        <p:spPr>
          <a:xfrm>
            <a:off x="4706541" y="1215892"/>
            <a:ext cx="4267199" cy="3293268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B917F60-EC9F-460F-92A3-E48CC2377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0198" b="17061"/>
          <a:stretch/>
        </p:blipFill>
        <p:spPr>
          <a:xfrm>
            <a:off x="170259" y="1210866"/>
            <a:ext cx="4002065" cy="329326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F12FF3A-D250-4F24-B88C-4777AA894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Numerical model predictions for varying vertical distance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7F22E6-4AA7-45C7-A1FE-DD8EAEE875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6D2C5F4-B3EF-4411-833F-1CDDB5806D2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3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D356777-B733-4AFF-A728-591D83DA2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260" y="1316686"/>
            <a:ext cx="4267198" cy="3189974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32F3A80-C38C-4E94-8588-F51801AE7B1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706542" y="1316686"/>
            <a:ext cx="4267198" cy="318997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CAF08C-CA3B-458C-BB96-FBC10D77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Variation of peak for varying vertical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28AA493C-B9E2-4307-87BC-1B22118D7D00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GB" dirty="0"/>
                  <a:t>Variation of peak jet angle,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28AA493C-B9E2-4307-87BC-1B22118D7D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6"/>
                <a:stretch>
                  <a:fillRect t="-63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13E71385-B566-4AA3-A827-A17C113A9144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en-GB" dirty="0"/>
                  <a:t>Variation of peak jet angle position,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13E71385-B566-4AA3-A827-A17C113A9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7"/>
                <a:stretch>
                  <a:fillRect t="-63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6C870-E745-496C-99E0-E91682E939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6D2C5F4-B3EF-4411-833F-1CDDB5806D2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7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75FAB6-ACCC-4D97-9538-78C78237B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35" y="1304827"/>
            <a:ext cx="5826067" cy="3861197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7B84269-8815-4214-B023-D153D84BC5F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0733" t="52671" r="1623" b="11526"/>
          <a:stretch/>
        </p:blipFill>
        <p:spPr>
          <a:xfrm>
            <a:off x="6787753" y="1210866"/>
            <a:ext cx="1749028" cy="404911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0605E4D-009B-4997-BF0E-8BBE22A8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Collapse of experimental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36BF2-93FB-435F-A3B2-ECC2F399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C5F4-B3EF-4411-833F-1CDDB5806D2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0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004759-39A1-4BC9-A09F-D6F50292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6D8578B-1810-48F6-ACB0-7CB9D7CB8D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rgbClr val="D5E1E7"/>
                    </a:solidFill>
                  </a:rPr>
                  <a:t>Performed experiments</a:t>
                </a:r>
              </a:p>
              <a:p>
                <a:r>
                  <a:rPr lang="en-GB" dirty="0">
                    <a:solidFill>
                      <a:srgbClr val="D5E1E7"/>
                    </a:solidFill>
                  </a:rPr>
                  <a:t>Developed a simple numerical model</a:t>
                </a:r>
              </a:p>
              <a:p>
                <a:r>
                  <a:rPr lang="en-GB" dirty="0">
                    <a:solidFill>
                      <a:srgbClr val="D5E1E7"/>
                    </a:solidFill>
                  </a:rPr>
                  <a:t>Numerical model agrees with experimental data</a:t>
                </a:r>
              </a:p>
              <a:p>
                <a:r>
                  <a:rPr lang="en-GB" dirty="0">
                    <a:solidFill>
                      <a:srgbClr val="D5E1E7"/>
                    </a:solidFill>
                  </a:rPr>
                  <a:t>Jet direction only depends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D5E1E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D5E1E7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D5E1E7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GB" b="0" i="1" smtClean="0">
                        <a:solidFill>
                          <a:srgbClr val="D5E1E7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D5E1E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D5E1E7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D5E1E7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GB" b="0" i="1" smtClean="0">
                        <a:solidFill>
                          <a:srgbClr val="D5E1E7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D5E1E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D5E1E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rgbClr val="D5E1E7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D5E1E7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D5E1E7"/>
                    </a:solidFill>
                  </a:rPr>
                  <a:t> and collapses well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6D8578B-1810-48F6-ACB0-7CB9D7CB8D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623" t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77C21-6CA5-4B9C-BB92-7489BC7B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C5F4-B3EF-4411-833F-1CDDB5806D28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D24E164-3100-4DC5-BA42-A905826FD3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0259" y="4987925"/>
            <a:ext cx="8803481" cy="539750"/>
          </a:xfrm>
        </p:spPr>
        <p:txBody>
          <a:bodyPr anchor="ctr"/>
          <a:lstStyle/>
          <a:p>
            <a:r>
              <a:rPr lang="en-GB" dirty="0"/>
              <a:t>Elijah Andrews - e.d.andrews@soton.ac.uk</a:t>
            </a:r>
          </a:p>
        </p:txBody>
      </p:sp>
      <p:pic>
        <p:nvPicPr>
          <p:cNvPr id="8" name="example">
            <a:hlinkClick r:id="" action="ppaction://media"/>
            <a:extLst>
              <a:ext uri="{FF2B5EF4-FFF2-40B4-BE49-F238E27FC236}">
                <a16:creationId xmlns:a16="http://schemas.microsoft.com/office/drawing/2014/main" id="{84B3387B-6D2E-4974-B980-4C9BE32629C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436" end="2632"/>
                </p14:media>
              </p:ext>
            </p:extLst>
          </p:nvPr>
        </p:nvPicPr>
        <p:blipFill rotWithShape="1">
          <a:blip r:embed="rId6"/>
          <a:srcRect l="26011" t="14649" r="12828" b="5082"/>
          <a:stretch>
            <a:fillRect/>
          </a:stretch>
        </p:blipFill>
        <p:spPr>
          <a:xfrm>
            <a:off x="363911" y="2762683"/>
            <a:ext cx="1971325" cy="1778637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9439DE2C-5107-4760-9B19-F09957B67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25222" y="2769376"/>
            <a:ext cx="2682680" cy="1777932"/>
          </a:xfrm>
          <a:prstGeom prst="rect">
            <a:avLst/>
          </a:prstGeom>
        </p:spPr>
      </p:pic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7AA4A2A3-4E52-4E9C-A6BA-3232D3DE05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38889" y="2769376"/>
            <a:ext cx="2682680" cy="1777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DB64BE-EC90-4E16-98A9-A53BE8866ED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19" y="4987925"/>
            <a:ext cx="2479476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444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444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444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444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350DC7-E3E9-4895-9AFB-5623B70C8DF8}"/>
              </a:ext>
            </a:extLst>
          </p:cNvPr>
          <p:cNvSpPr/>
          <p:nvPr/>
        </p:nvSpPr>
        <p:spPr>
          <a:xfrm>
            <a:off x="170260" y="1210867"/>
            <a:ext cx="5832872" cy="4049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6D9B36B-8F46-40B3-B193-70F93C809C81}"/>
              </a:ext>
            </a:extLst>
          </p:cNvPr>
          <p:cNvSpPr/>
          <p:nvPr/>
        </p:nvSpPr>
        <p:spPr>
          <a:xfrm>
            <a:off x="1737291" y="1885523"/>
            <a:ext cx="2699981" cy="270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9DEC50-751D-4108-9B4F-23AD148DD98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Bubble is effectively a sink.</a:t>
            </a:r>
          </a:p>
          <a:p>
            <a:r>
              <a:rPr lang="en-GB" dirty="0">
                <a:solidFill>
                  <a:srgbClr val="D5E1E7"/>
                </a:solidFill>
              </a:rPr>
              <a:t>Flow to bubble is impeded by the boundary.</a:t>
            </a:r>
          </a:p>
          <a:p>
            <a:r>
              <a:rPr lang="en-GB" dirty="0">
                <a:solidFill>
                  <a:srgbClr val="D5E1E7"/>
                </a:solidFill>
              </a:rPr>
              <a:t>Bubble collapses towards the boundary forming a jet.</a:t>
            </a:r>
          </a:p>
          <a:p>
            <a:r>
              <a:rPr lang="en-GB" dirty="0">
                <a:solidFill>
                  <a:srgbClr val="D5E1E7"/>
                </a:solidFill>
              </a:rPr>
              <a:t>Jet has many applications.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D1AEC2-A817-4C1F-8328-C367808A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Cavitation bubbles collapse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38700C-42A1-40A7-B28C-9D866AF8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C5F4-B3EF-4411-833F-1CDDB5806D2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902AC6-0D68-4B01-AD3F-7CDC1B81CD0D}"/>
              </a:ext>
            </a:extLst>
          </p:cNvPr>
          <p:cNvSpPr/>
          <p:nvPr/>
        </p:nvSpPr>
        <p:spPr>
          <a:xfrm>
            <a:off x="2277291" y="2426119"/>
            <a:ext cx="1620000" cy="16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AECF42-EC53-49B1-8C17-F3B172787C9D}"/>
              </a:ext>
            </a:extLst>
          </p:cNvPr>
          <p:cNvCxnSpPr>
            <a:cxnSpLocks/>
            <a:stCxn id="47" idx="0"/>
            <a:endCxn id="8" idx="0"/>
          </p:cNvCxnSpPr>
          <p:nvPr/>
        </p:nvCxnSpPr>
        <p:spPr>
          <a:xfrm>
            <a:off x="3087282" y="1885523"/>
            <a:ext cx="10" cy="540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8C5D9C-8397-4C14-8074-C972A5CA513A}"/>
              </a:ext>
            </a:extLst>
          </p:cNvPr>
          <p:cNvCxnSpPr>
            <a:cxnSpLocks/>
            <a:stCxn id="47" idx="7"/>
            <a:endCxn id="8" idx="7"/>
          </p:cNvCxnSpPr>
          <p:nvPr/>
        </p:nvCxnSpPr>
        <p:spPr>
          <a:xfrm flipH="1">
            <a:off x="3660048" y="2280930"/>
            <a:ext cx="381821" cy="3824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25F1A72-1B86-4F2B-A8BC-73625F63E53C}"/>
              </a:ext>
            </a:extLst>
          </p:cNvPr>
          <p:cNvCxnSpPr>
            <a:cxnSpLocks/>
            <a:stCxn id="47" idx="1"/>
            <a:endCxn id="8" idx="1"/>
          </p:cNvCxnSpPr>
          <p:nvPr/>
        </p:nvCxnSpPr>
        <p:spPr>
          <a:xfrm>
            <a:off x="2132694" y="2280930"/>
            <a:ext cx="381841" cy="3824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04FC0B-9799-47F9-81D6-E46C4A1E5B2F}"/>
              </a:ext>
            </a:extLst>
          </p:cNvPr>
          <p:cNvCxnSpPr>
            <a:cxnSpLocks/>
            <a:stCxn id="47" idx="5"/>
            <a:endCxn id="8" idx="5"/>
          </p:cNvCxnSpPr>
          <p:nvPr/>
        </p:nvCxnSpPr>
        <p:spPr>
          <a:xfrm flipH="1" flipV="1">
            <a:off x="3660048" y="3808876"/>
            <a:ext cx="381821" cy="3812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2E84CFE-4EC2-4F35-89E0-DF6BD4F7934F}"/>
              </a:ext>
            </a:extLst>
          </p:cNvPr>
          <p:cNvCxnSpPr>
            <a:cxnSpLocks/>
            <a:stCxn id="47" idx="3"/>
            <a:endCxn id="8" idx="3"/>
          </p:cNvCxnSpPr>
          <p:nvPr/>
        </p:nvCxnSpPr>
        <p:spPr>
          <a:xfrm flipV="1">
            <a:off x="2132694" y="3808876"/>
            <a:ext cx="381841" cy="3812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28E2ADA-8251-4136-A40B-AA2EC59B0FA2}"/>
              </a:ext>
            </a:extLst>
          </p:cNvPr>
          <p:cNvCxnSpPr>
            <a:cxnSpLocks/>
            <a:stCxn id="47" idx="6"/>
            <a:endCxn id="8" idx="6"/>
          </p:cNvCxnSpPr>
          <p:nvPr/>
        </p:nvCxnSpPr>
        <p:spPr>
          <a:xfrm flipH="1">
            <a:off x="3897291" y="3235523"/>
            <a:ext cx="539981" cy="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BA0FE2-633B-4D98-9E56-3BB66E0F5151}"/>
              </a:ext>
            </a:extLst>
          </p:cNvPr>
          <p:cNvCxnSpPr>
            <a:cxnSpLocks/>
            <a:stCxn id="47" idx="2"/>
            <a:endCxn id="8" idx="2"/>
          </p:cNvCxnSpPr>
          <p:nvPr/>
        </p:nvCxnSpPr>
        <p:spPr>
          <a:xfrm>
            <a:off x="1737291" y="3235523"/>
            <a:ext cx="540000" cy="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9FACE4-3C7A-41C4-AEB8-BE195F41353A}"/>
              </a:ext>
            </a:extLst>
          </p:cNvPr>
          <p:cNvCxnSpPr>
            <a:cxnSpLocks/>
            <a:stCxn id="47" idx="4"/>
            <a:endCxn id="8" idx="4"/>
          </p:cNvCxnSpPr>
          <p:nvPr/>
        </p:nvCxnSpPr>
        <p:spPr>
          <a:xfrm flipV="1">
            <a:off x="3087282" y="4046119"/>
            <a:ext cx="10" cy="539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9F1EF69-C72B-4E5D-B45B-6248C5795727}"/>
              </a:ext>
            </a:extLst>
          </p:cNvPr>
          <p:cNvSpPr txBox="1"/>
          <p:nvPr/>
        </p:nvSpPr>
        <p:spPr>
          <a:xfrm>
            <a:off x="2530454" y="3079880"/>
            <a:ext cx="1112484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3" dirty="0">
                <a:solidFill>
                  <a:srgbClr val="2E444E"/>
                </a:solidFill>
                <a:latin typeface="Lucida Sans" panose="020B0602030504020204" pitchFamily="34" charset="0"/>
              </a:rPr>
              <a:t>Bubble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A2BB33-D34F-4910-835A-BB7B94D0075C}"/>
              </a:ext>
            </a:extLst>
          </p:cNvPr>
          <p:cNvSpPr txBox="1"/>
          <p:nvPr/>
        </p:nvSpPr>
        <p:spPr>
          <a:xfrm>
            <a:off x="743561" y="1747024"/>
            <a:ext cx="1112484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3" dirty="0">
                <a:solidFill>
                  <a:srgbClr val="2E444E"/>
                </a:solidFill>
                <a:latin typeface="Lucida Sans" panose="020B0602030504020204" pitchFamily="34" charset="0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69069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B2EA792-F232-4525-BFBB-3E6F80BEDB89}"/>
              </a:ext>
            </a:extLst>
          </p:cNvPr>
          <p:cNvSpPr/>
          <p:nvPr/>
        </p:nvSpPr>
        <p:spPr>
          <a:xfrm>
            <a:off x="170260" y="1210867"/>
            <a:ext cx="5832872" cy="4049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6D9B36B-8F46-40B3-B193-70F93C809C81}"/>
              </a:ext>
            </a:extLst>
          </p:cNvPr>
          <p:cNvSpPr/>
          <p:nvPr/>
        </p:nvSpPr>
        <p:spPr>
          <a:xfrm>
            <a:off x="2412286" y="2560523"/>
            <a:ext cx="1349991" cy="135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9DEC50-751D-4108-9B4F-23AD148DD98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Bubble is effectively a sink.</a:t>
            </a:r>
          </a:p>
          <a:p>
            <a:r>
              <a:rPr lang="en-GB" dirty="0">
                <a:solidFill>
                  <a:srgbClr val="D5E1E7"/>
                </a:solidFill>
              </a:rPr>
              <a:t>Flow to bubble is impeded by the boundary.</a:t>
            </a:r>
          </a:p>
          <a:p>
            <a:r>
              <a:rPr lang="en-GB" dirty="0">
                <a:solidFill>
                  <a:srgbClr val="D5E1E7"/>
                </a:solidFill>
              </a:rPr>
              <a:t>Bubble collapses towards the boundary forming a jet.</a:t>
            </a:r>
          </a:p>
          <a:p>
            <a:r>
              <a:rPr lang="en-GB" dirty="0">
                <a:solidFill>
                  <a:srgbClr val="D5E1E7"/>
                </a:solidFill>
              </a:rPr>
              <a:t>Jet has many applications.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D1AEC2-A817-4C1F-8328-C367808A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Cavitation bubbles collapse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38700C-42A1-40A7-B28C-9D866AF8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C5F4-B3EF-4411-833F-1CDDB5806D2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902AC6-0D68-4B01-AD3F-7CDC1B81CD0D}"/>
              </a:ext>
            </a:extLst>
          </p:cNvPr>
          <p:cNvSpPr/>
          <p:nvPr/>
        </p:nvSpPr>
        <p:spPr>
          <a:xfrm>
            <a:off x="2945799" y="3094627"/>
            <a:ext cx="282984" cy="2829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AECF42-EC53-49B1-8C17-F3B172787C9D}"/>
              </a:ext>
            </a:extLst>
          </p:cNvPr>
          <p:cNvCxnSpPr>
            <a:cxnSpLocks/>
            <a:stCxn id="47" idx="0"/>
            <a:endCxn id="8" idx="0"/>
          </p:cNvCxnSpPr>
          <p:nvPr/>
        </p:nvCxnSpPr>
        <p:spPr>
          <a:xfrm>
            <a:off x="3087282" y="2560523"/>
            <a:ext cx="10" cy="5341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8C5D9C-8397-4C14-8074-C972A5CA513A}"/>
              </a:ext>
            </a:extLst>
          </p:cNvPr>
          <p:cNvCxnSpPr>
            <a:cxnSpLocks/>
            <a:stCxn id="47" idx="7"/>
            <a:endCxn id="8" idx="7"/>
          </p:cNvCxnSpPr>
          <p:nvPr/>
        </p:nvCxnSpPr>
        <p:spPr>
          <a:xfrm flipH="1">
            <a:off x="3187342" y="2758226"/>
            <a:ext cx="377234" cy="377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25F1A72-1B86-4F2B-A8BC-73625F63E53C}"/>
              </a:ext>
            </a:extLst>
          </p:cNvPr>
          <p:cNvCxnSpPr>
            <a:cxnSpLocks/>
            <a:stCxn id="47" idx="1"/>
            <a:endCxn id="8" idx="1"/>
          </p:cNvCxnSpPr>
          <p:nvPr/>
        </p:nvCxnSpPr>
        <p:spPr>
          <a:xfrm>
            <a:off x="2609988" y="2758226"/>
            <a:ext cx="377254" cy="377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04FC0B-9799-47F9-81D6-E46C4A1E5B2F}"/>
              </a:ext>
            </a:extLst>
          </p:cNvPr>
          <p:cNvCxnSpPr>
            <a:cxnSpLocks/>
            <a:stCxn id="47" idx="5"/>
            <a:endCxn id="8" idx="5"/>
          </p:cNvCxnSpPr>
          <p:nvPr/>
        </p:nvCxnSpPr>
        <p:spPr>
          <a:xfrm flipH="1" flipV="1">
            <a:off x="3187342" y="3336169"/>
            <a:ext cx="377234" cy="376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2E84CFE-4EC2-4F35-89E0-DF6BD4F7934F}"/>
              </a:ext>
            </a:extLst>
          </p:cNvPr>
          <p:cNvCxnSpPr>
            <a:cxnSpLocks/>
            <a:stCxn id="47" idx="3"/>
            <a:endCxn id="8" idx="3"/>
          </p:cNvCxnSpPr>
          <p:nvPr/>
        </p:nvCxnSpPr>
        <p:spPr>
          <a:xfrm flipV="1">
            <a:off x="2609988" y="3336169"/>
            <a:ext cx="377254" cy="376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28E2ADA-8251-4136-A40B-AA2EC59B0FA2}"/>
              </a:ext>
            </a:extLst>
          </p:cNvPr>
          <p:cNvCxnSpPr>
            <a:cxnSpLocks/>
            <a:stCxn id="47" idx="6"/>
            <a:endCxn id="8" idx="6"/>
          </p:cNvCxnSpPr>
          <p:nvPr/>
        </p:nvCxnSpPr>
        <p:spPr>
          <a:xfrm flipH="1">
            <a:off x="3228783" y="3235523"/>
            <a:ext cx="533494" cy="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BA0FE2-633B-4D98-9E56-3BB66E0F5151}"/>
              </a:ext>
            </a:extLst>
          </p:cNvPr>
          <p:cNvCxnSpPr>
            <a:cxnSpLocks/>
            <a:stCxn id="47" idx="2"/>
            <a:endCxn id="8" idx="2"/>
          </p:cNvCxnSpPr>
          <p:nvPr/>
        </p:nvCxnSpPr>
        <p:spPr>
          <a:xfrm>
            <a:off x="2412286" y="3235523"/>
            <a:ext cx="533513" cy="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9FACE4-3C7A-41C4-AEB8-BE195F41353A}"/>
              </a:ext>
            </a:extLst>
          </p:cNvPr>
          <p:cNvCxnSpPr>
            <a:cxnSpLocks/>
            <a:stCxn id="47" idx="4"/>
            <a:endCxn id="8" idx="4"/>
          </p:cNvCxnSpPr>
          <p:nvPr/>
        </p:nvCxnSpPr>
        <p:spPr>
          <a:xfrm flipV="1">
            <a:off x="3087282" y="3377611"/>
            <a:ext cx="10" cy="5329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911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B4016CF-7B45-4AC4-BA66-A67FA8DFDF1A}"/>
              </a:ext>
            </a:extLst>
          </p:cNvPr>
          <p:cNvSpPr/>
          <p:nvPr/>
        </p:nvSpPr>
        <p:spPr>
          <a:xfrm>
            <a:off x="170260" y="1210867"/>
            <a:ext cx="5832872" cy="4049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9B2727-9FC8-4E5F-A11D-6B4A7FD595F7}"/>
              </a:ext>
            </a:extLst>
          </p:cNvPr>
          <p:cNvSpPr/>
          <p:nvPr/>
        </p:nvSpPr>
        <p:spPr>
          <a:xfrm>
            <a:off x="170260" y="4451083"/>
            <a:ext cx="5832872" cy="809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753512B-8FF2-4E2A-817B-EF5D59816FB0}"/>
              </a:ext>
            </a:extLst>
          </p:cNvPr>
          <p:cNvSpPr/>
          <p:nvPr/>
        </p:nvSpPr>
        <p:spPr>
          <a:xfrm>
            <a:off x="1833529" y="1881132"/>
            <a:ext cx="2476973" cy="2468894"/>
          </a:xfrm>
          <a:custGeom>
            <a:avLst/>
            <a:gdLst>
              <a:gd name="connsiteX0" fmla="*/ 1819255 w 3609562"/>
              <a:gd name="connsiteY0" fmla="*/ 8 h 3609490"/>
              <a:gd name="connsiteX1" fmla="*/ 3080164 w 3609562"/>
              <a:gd name="connsiteY1" fmla="*/ 529398 h 3609490"/>
              <a:gd name="connsiteX2" fmla="*/ 3609554 w 3609562"/>
              <a:gd name="connsiteY2" fmla="*/ 1799932 h 3609490"/>
              <a:gd name="connsiteX3" fmla="*/ 3089789 w 3609562"/>
              <a:gd name="connsiteY3" fmla="*/ 3080092 h 3609490"/>
              <a:gd name="connsiteX4" fmla="*/ 1819255 w 3609562"/>
              <a:gd name="connsiteY4" fmla="*/ 3609482 h 3609490"/>
              <a:gd name="connsiteX5" fmla="*/ 539095 w 3609562"/>
              <a:gd name="connsiteY5" fmla="*/ 3089718 h 3609490"/>
              <a:gd name="connsiteX6" fmla="*/ 80 w 3609562"/>
              <a:gd name="connsiteY6" fmla="*/ 1809558 h 3609490"/>
              <a:gd name="connsiteX7" fmla="*/ 510219 w 3609562"/>
              <a:gd name="connsiteY7" fmla="*/ 519772 h 3609490"/>
              <a:gd name="connsiteX8" fmla="*/ 1819255 w 3609562"/>
              <a:gd name="connsiteY8" fmla="*/ 8 h 3609490"/>
              <a:gd name="connsiteX0" fmla="*/ 1819255 w 3609562"/>
              <a:gd name="connsiteY0" fmla="*/ 8 h 3295733"/>
              <a:gd name="connsiteX1" fmla="*/ 3080164 w 3609562"/>
              <a:gd name="connsiteY1" fmla="*/ 529398 h 3295733"/>
              <a:gd name="connsiteX2" fmla="*/ 3609554 w 3609562"/>
              <a:gd name="connsiteY2" fmla="*/ 1799932 h 3295733"/>
              <a:gd name="connsiteX3" fmla="*/ 3089789 w 3609562"/>
              <a:gd name="connsiteY3" fmla="*/ 3080092 h 3295733"/>
              <a:gd name="connsiteX4" fmla="*/ 1780754 w 3609562"/>
              <a:gd name="connsiteY4" fmla="*/ 3291848 h 3295733"/>
              <a:gd name="connsiteX5" fmla="*/ 539095 w 3609562"/>
              <a:gd name="connsiteY5" fmla="*/ 3089718 h 3295733"/>
              <a:gd name="connsiteX6" fmla="*/ 80 w 3609562"/>
              <a:gd name="connsiteY6" fmla="*/ 1809558 h 3295733"/>
              <a:gd name="connsiteX7" fmla="*/ 510219 w 3609562"/>
              <a:gd name="connsiteY7" fmla="*/ 519772 h 3295733"/>
              <a:gd name="connsiteX8" fmla="*/ 1819255 w 3609562"/>
              <a:gd name="connsiteY8" fmla="*/ 8 h 3295733"/>
              <a:gd name="connsiteX0" fmla="*/ 1819255 w 3611327"/>
              <a:gd name="connsiteY0" fmla="*/ 8 h 3309039"/>
              <a:gd name="connsiteX1" fmla="*/ 3080164 w 3611327"/>
              <a:gd name="connsiteY1" fmla="*/ 529398 h 3309039"/>
              <a:gd name="connsiteX2" fmla="*/ 3609554 w 3611327"/>
              <a:gd name="connsiteY2" fmla="*/ 1799932 h 3309039"/>
              <a:gd name="connsiteX3" fmla="*/ 2926160 w 3611327"/>
              <a:gd name="connsiteY3" fmla="*/ 2897212 h 3309039"/>
              <a:gd name="connsiteX4" fmla="*/ 1780754 w 3611327"/>
              <a:gd name="connsiteY4" fmla="*/ 3291848 h 3309039"/>
              <a:gd name="connsiteX5" fmla="*/ 539095 w 3611327"/>
              <a:gd name="connsiteY5" fmla="*/ 3089718 h 3309039"/>
              <a:gd name="connsiteX6" fmla="*/ 80 w 3611327"/>
              <a:gd name="connsiteY6" fmla="*/ 1809558 h 3309039"/>
              <a:gd name="connsiteX7" fmla="*/ 510219 w 3611327"/>
              <a:gd name="connsiteY7" fmla="*/ 519772 h 3309039"/>
              <a:gd name="connsiteX8" fmla="*/ 1819255 w 3611327"/>
              <a:gd name="connsiteY8" fmla="*/ 8 h 3309039"/>
              <a:gd name="connsiteX0" fmla="*/ 1819255 w 3611327"/>
              <a:gd name="connsiteY0" fmla="*/ 8 h 3292101"/>
              <a:gd name="connsiteX1" fmla="*/ 3080164 w 3611327"/>
              <a:gd name="connsiteY1" fmla="*/ 529398 h 3292101"/>
              <a:gd name="connsiteX2" fmla="*/ 3609554 w 3611327"/>
              <a:gd name="connsiteY2" fmla="*/ 1799932 h 3292101"/>
              <a:gd name="connsiteX3" fmla="*/ 2926160 w 3611327"/>
              <a:gd name="connsiteY3" fmla="*/ 2897212 h 3292101"/>
              <a:gd name="connsiteX4" fmla="*/ 1780754 w 3611327"/>
              <a:gd name="connsiteY4" fmla="*/ 3291848 h 3292101"/>
              <a:gd name="connsiteX5" fmla="*/ 616097 w 3611327"/>
              <a:gd name="connsiteY5" fmla="*/ 2935713 h 3292101"/>
              <a:gd name="connsiteX6" fmla="*/ 80 w 3611327"/>
              <a:gd name="connsiteY6" fmla="*/ 1809558 h 3292101"/>
              <a:gd name="connsiteX7" fmla="*/ 510219 w 3611327"/>
              <a:gd name="connsiteY7" fmla="*/ 519772 h 3292101"/>
              <a:gd name="connsiteX8" fmla="*/ 1819255 w 3611327"/>
              <a:gd name="connsiteY8" fmla="*/ 8 h 3292101"/>
              <a:gd name="connsiteX0" fmla="*/ 1819255 w 3611327"/>
              <a:gd name="connsiteY0" fmla="*/ 8 h 3291860"/>
              <a:gd name="connsiteX1" fmla="*/ 3080164 w 3611327"/>
              <a:gd name="connsiteY1" fmla="*/ 529398 h 3291860"/>
              <a:gd name="connsiteX2" fmla="*/ 3609554 w 3611327"/>
              <a:gd name="connsiteY2" fmla="*/ 1799932 h 3291860"/>
              <a:gd name="connsiteX3" fmla="*/ 2926160 w 3611327"/>
              <a:gd name="connsiteY3" fmla="*/ 2897212 h 3291860"/>
              <a:gd name="connsiteX4" fmla="*/ 1780754 w 3611327"/>
              <a:gd name="connsiteY4" fmla="*/ 3291848 h 3291860"/>
              <a:gd name="connsiteX5" fmla="*/ 654598 w 3611327"/>
              <a:gd name="connsiteY5" fmla="*/ 2887586 h 3291860"/>
              <a:gd name="connsiteX6" fmla="*/ 80 w 3611327"/>
              <a:gd name="connsiteY6" fmla="*/ 1809558 h 3291860"/>
              <a:gd name="connsiteX7" fmla="*/ 510219 w 3611327"/>
              <a:gd name="connsiteY7" fmla="*/ 519772 h 3291860"/>
              <a:gd name="connsiteX8" fmla="*/ 1819255 w 3611327"/>
              <a:gd name="connsiteY8" fmla="*/ 8 h 3291860"/>
              <a:gd name="connsiteX0" fmla="*/ 1674976 w 3467048"/>
              <a:gd name="connsiteY0" fmla="*/ 8 h 3291860"/>
              <a:gd name="connsiteX1" fmla="*/ 2935885 w 3467048"/>
              <a:gd name="connsiteY1" fmla="*/ 529398 h 3291860"/>
              <a:gd name="connsiteX2" fmla="*/ 3465275 w 3467048"/>
              <a:gd name="connsiteY2" fmla="*/ 1799932 h 3291860"/>
              <a:gd name="connsiteX3" fmla="*/ 2781881 w 3467048"/>
              <a:gd name="connsiteY3" fmla="*/ 2897212 h 3291860"/>
              <a:gd name="connsiteX4" fmla="*/ 1636475 w 3467048"/>
              <a:gd name="connsiteY4" fmla="*/ 3291848 h 3291860"/>
              <a:gd name="connsiteX5" fmla="*/ 510319 w 3467048"/>
              <a:gd name="connsiteY5" fmla="*/ 2887586 h 3291860"/>
              <a:gd name="connsiteX6" fmla="*/ 180 w 3467048"/>
              <a:gd name="connsiteY6" fmla="*/ 1790308 h 3291860"/>
              <a:gd name="connsiteX7" fmla="*/ 365940 w 3467048"/>
              <a:gd name="connsiteY7" fmla="*/ 519772 h 3291860"/>
              <a:gd name="connsiteX8" fmla="*/ 1674976 w 3467048"/>
              <a:gd name="connsiteY8" fmla="*/ 8 h 3291860"/>
              <a:gd name="connsiteX0" fmla="*/ 1674976 w 3467048"/>
              <a:gd name="connsiteY0" fmla="*/ 8 h 3291860"/>
              <a:gd name="connsiteX1" fmla="*/ 2935885 w 3467048"/>
              <a:gd name="connsiteY1" fmla="*/ 529398 h 3291860"/>
              <a:gd name="connsiteX2" fmla="*/ 3465275 w 3467048"/>
              <a:gd name="connsiteY2" fmla="*/ 1799932 h 3291860"/>
              <a:gd name="connsiteX3" fmla="*/ 2781881 w 3467048"/>
              <a:gd name="connsiteY3" fmla="*/ 2897212 h 3291860"/>
              <a:gd name="connsiteX4" fmla="*/ 1636475 w 3467048"/>
              <a:gd name="connsiteY4" fmla="*/ 3291848 h 3291860"/>
              <a:gd name="connsiteX5" fmla="*/ 510319 w 3467048"/>
              <a:gd name="connsiteY5" fmla="*/ 2887586 h 3291860"/>
              <a:gd name="connsiteX6" fmla="*/ 180 w 3467048"/>
              <a:gd name="connsiteY6" fmla="*/ 1828809 h 3291860"/>
              <a:gd name="connsiteX7" fmla="*/ 365940 w 3467048"/>
              <a:gd name="connsiteY7" fmla="*/ 519772 h 3291860"/>
              <a:gd name="connsiteX8" fmla="*/ 1674976 w 3467048"/>
              <a:gd name="connsiteY8" fmla="*/ 8 h 3291860"/>
              <a:gd name="connsiteX0" fmla="*/ 1674976 w 3305026"/>
              <a:gd name="connsiteY0" fmla="*/ 8 h 3291860"/>
              <a:gd name="connsiteX1" fmla="*/ 2935885 w 3305026"/>
              <a:gd name="connsiteY1" fmla="*/ 529398 h 3291860"/>
              <a:gd name="connsiteX2" fmla="*/ 3301645 w 3305026"/>
              <a:gd name="connsiteY2" fmla="*/ 1809557 h 3291860"/>
              <a:gd name="connsiteX3" fmla="*/ 2781881 w 3305026"/>
              <a:gd name="connsiteY3" fmla="*/ 2897212 h 3291860"/>
              <a:gd name="connsiteX4" fmla="*/ 1636475 w 3305026"/>
              <a:gd name="connsiteY4" fmla="*/ 3291848 h 3291860"/>
              <a:gd name="connsiteX5" fmla="*/ 510319 w 3305026"/>
              <a:gd name="connsiteY5" fmla="*/ 2887586 h 3291860"/>
              <a:gd name="connsiteX6" fmla="*/ 180 w 3305026"/>
              <a:gd name="connsiteY6" fmla="*/ 1828809 h 3291860"/>
              <a:gd name="connsiteX7" fmla="*/ 365940 w 3305026"/>
              <a:gd name="connsiteY7" fmla="*/ 519772 h 3291860"/>
              <a:gd name="connsiteX8" fmla="*/ 1674976 w 3305026"/>
              <a:gd name="connsiteY8" fmla="*/ 8 h 3291860"/>
              <a:gd name="connsiteX0" fmla="*/ 1674976 w 3302698"/>
              <a:gd name="connsiteY0" fmla="*/ 400 h 3292252"/>
              <a:gd name="connsiteX1" fmla="*/ 2878134 w 3302698"/>
              <a:gd name="connsiteY1" fmla="*/ 587542 h 3292252"/>
              <a:gd name="connsiteX2" fmla="*/ 3301645 w 3302698"/>
              <a:gd name="connsiteY2" fmla="*/ 1809949 h 3292252"/>
              <a:gd name="connsiteX3" fmla="*/ 2781881 w 3302698"/>
              <a:gd name="connsiteY3" fmla="*/ 2897604 h 3292252"/>
              <a:gd name="connsiteX4" fmla="*/ 1636475 w 3302698"/>
              <a:gd name="connsiteY4" fmla="*/ 3292240 h 3292252"/>
              <a:gd name="connsiteX5" fmla="*/ 510319 w 3302698"/>
              <a:gd name="connsiteY5" fmla="*/ 2887978 h 3292252"/>
              <a:gd name="connsiteX6" fmla="*/ 180 w 3302698"/>
              <a:gd name="connsiteY6" fmla="*/ 1829201 h 3292252"/>
              <a:gd name="connsiteX7" fmla="*/ 365940 w 3302698"/>
              <a:gd name="connsiteY7" fmla="*/ 520164 h 3292252"/>
              <a:gd name="connsiteX8" fmla="*/ 1674976 w 3302698"/>
              <a:gd name="connsiteY8" fmla="*/ 400 h 3292252"/>
              <a:gd name="connsiteX0" fmla="*/ 1674909 w 3302631"/>
              <a:gd name="connsiteY0" fmla="*/ 7 h 3291859"/>
              <a:gd name="connsiteX1" fmla="*/ 2878067 w 3302631"/>
              <a:gd name="connsiteY1" fmla="*/ 587149 h 3291859"/>
              <a:gd name="connsiteX2" fmla="*/ 3301578 w 3302631"/>
              <a:gd name="connsiteY2" fmla="*/ 1809556 h 3291859"/>
              <a:gd name="connsiteX3" fmla="*/ 2781814 w 3302631"/>
              <a:gd name="connsiteY3" fmla="*/ 2897211 h 3291859"/>
              <a:gd name="connsiteX4" fmla="*/ 1636408 w 3302631"/>
              <a:gd name="connsiteY4" fmla="*/ 3291847 h 3291859"/>
              <a:gd name="connsiteX5" fmla="*/ 510252 w 3302631"/>
              <a:gd name="connsiteY5" fmla="*/ 2887585 h 3291859"/>
              <a:gd name="connsiteX6" fmla="*/ 113 w 3302631"/>
              <a:gd name="connsiteY6" fmla="*/ 1828808 h 3291859"/>
              <a:gd name="connsiteX7" fmla="*/ 423624 w 3302631"/>
              <a:gd name="connsiteY7" fmla="*/ 577523 h 3291859"/>
              <a:gd name="connsiteX8" fmla="*/ 1674909 w 3302631"/>
              <a:gd name="connsiteY8" fmla="*/ 7 h 3291859"/>
              <a:gd name="connsiteX0" fmla="*/ 1674909 w 3302631"/>
              <a:gd name="connsiteY0" fmla="*/ 7 h 3291859"/>
              <a:gd name="connsiteX1" fmla="*/ 2878067 w 3302631"/>
              <a:gd name="connsiteY1" fmla="*/ 587149 h 3291859"/>
              <a:gd name="connsiteX2" fmla="*/ 3301578 w 3302631"/>
              <a:gd name="connsiteY2" fmla="*/ 1809556 h 3291859"/>
              <a:gd name="connsiteX3" fmla="*/ 2781814 w 3302631"/>
              <a:gd name="connsiteY3" fmla="*/ 2897211 h 3291859"/>
              <a:gd name="connsiteX4" fmla="*/ 1674909 w 3302631"/>
              <a:gd name="connsiteY4" fmla="*/ 3291847 h 3291859"/>
              <a:gd name="connsiteX5" fmla="*/ 510252 w 3302631"/>
              <a:gd name="connsiteY5" fmla="*/ 2887585 h 3291859"/>
              <a:gd name="connsiteX6" fmla="*/ 113 w 3302631"/>
              <a:gd name="connsiteY6" fmla="*/ 1828808 h 3291859"/>
              <a:gd name="connsiteX7" fmla="*/ 423624 w 3302631"/>
              <a:gd name="connsiteY7" fmla="*/ 577523 h 3291859"/>
              <a:gd name="connsiteX8" fmla="*/ 1674909 w 3302631"/>
              <a:gd name="connsiteY8" fmla="*/ 7 h 3291859"/>
              <a:gd name="connsiteX0" fmla="*/ 1674909 w 3302631"/>
              <a:gd name="connsiteY0" fmla="*/ 7 h 3291859"/>
              <a:gd name="connsiteX1" fmla="*/ 2878067 w 3302631"/>
              <a:gd name="connsiteY1" fmla="*/ 587149 h 3291859"/>
              <a:gd name="connsiteX2" fmla="*/ 3301578 w 3302631"/>
              <a:gd name="connsiteY2" fmla="*/ 1809556 h 3291859"/>
              <a:gd name="connsiteX3" fmla="*/ 2781814 w 3302631"/>
              <a:gd name="connsiteY3" fmla="*/ 2897211 h 3291859"/>
              <a:gd name="connsiteX4" fmla="*/ 1665284 w 3302631"/>
              <a:gd name="connsiteY4" fmla="*/ 3291847 h 3291859"/>
              <a:gd name="connsiteX5" fmla="*/ 510252 w 3302631"/>
              <a:gd name="connsiteY5" fmla="*/ 2887585 h 3291859"/>
              <a:gd name="connsiteX6" fmla="*/ 113 w 3302631"/>
              <a:gd name="connsiteY6" fmla="*/ 1828808 h 3291859"/>
              <a:gd name="connsiteX7" fmla="*/ 423624 w 3302631"/>
              <a:gd name="connsiteY7" fmla="*/ 577523 h 3291859"/>
              <a:gd name="connsiteX8" fmla="*/ 1674909 w 3302631"/>
              <a:gd name="connsiteY8" fmla="*/ 7 h 329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2631" h="3291859">
                <a:moveTo>
                  <a:pt x="1674909" y="7"/>
                </a:moveTo>
                <a:cubicBezTo>
                  <a:pt x="2083983" y="1611"/>
                  <a:pt x="2606956" y="285558"/>
                  <a:pt x="2878067" y="587149"/>
                </a:cubicBezTo>
                <a:cubicBezTo>
                  <a:pt x="3149178" y="888740"/>
                  <a:pt x="3317620" y="1424546"/>
                  <a:pt x="3301578" y="1809556"/>
                </a:cubicBezTo>
                <a:cubicBezTo>
                  <a:pt x="3285536" y="2194566"/>
                  <a:pt x="3054529" y="2650163"/>
                  <a:pt x="2781814" y="2897211"/>
                </a:cubicBezTo>
                <a:cubicBezTo>
                  <a:pt x="2509099" y="3144259"/>
                  <a:pt x="2043878" y="3293451"/>
                  <a:pt x="1665284" y="3291847"/>
                </a:cubicBezTo>
                <a:cubicBezTo>
                  <a:pt x="1286690" y="3290243"/>
                  <a:pt x="787780" y="3131425"/>
                  <a:pt x="510252" y="2887585"/>
                </a:cubicBezTo>
                <a:cubicBezTo>
                  <a:pt x="232724" y="2643745"/>
                  <a:pt x="4926" y="2257132"/>
                  <a:pt x="113" y="1828808"/>
                </a:cubicBezTo>
                <a:cubicBezTo>
                  <a:pt x="-4700" y="1400484"/>
                  <a:pt x="144491" y="882323"/>
                  <a:pt x="423624" y="577523"/>
                </a:cubicBezTo>
                <a:cubicBezTo>
                  <a:pt x="702757" y="272723"/>
                  <a:pt x="1265835" y="-1597"/>
                  <a:pt x="1674909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81F8CC0-1636-473F-B987-857294513ABD}"/>
              </a:ext>
            </a:extLst>
          </p:cNvPr>
          <p:cNvSpPr/>
          <p:nvPr/>
        </p:nvSpPr>
        <p:spPr>
          <a:xfrm>
            <a:off x="2266739" y="2422549"/>
            <a:ext cx="1638711" cy="1631503"/>
          </a:xfrm>
          <a:custGeom>
            <a:avLst/>
            <a:gdLst>
              <a:gd name="connsiteX0" fmla="*/ 1087668 w 2184948"/>
              <a:gd name="connsiteY0" fmla="*/ 13 h 2175337"/>
              <a:gd name="connsiteX1" fmla="*/ 1867315 w 2184948"/>
              <a:gd name="connsiteY1" fmla="*/ 327272 h 2175337"/>
              <a:gd name="connsiteX2" fmla="*/ 2184948 w 2184948"/>
              <a:gd name="connsiteY2" fmla="*/ 1078042 h 2175337"/>
              <a:gd name="connsiteX3" fmla="*/ 1867315 w 2184948"/>
              <a:gd name="connsiteY3" fmla="*/ 1867314 h 2175337"/>
              <a:gd name="connsiteX4" fmla="*/ 1087668 w 2184948"/>
              <a:gd name="connsiteY4" fmla="*/ 2175322 h 2175337"/>
              <a:gd name="connsiteX5" fmla="*/ 317647 w 2184948"/>
              <a:gd name="connsiteY5" fmla="*/ 1857689 h 2175337"/>
              <a:gd name="connsiteX6" fmla="*/ 14 w 2184948"/>
              <a:gd name="connsiteY6" fmla="*/ 1097293 h 2175337"/>
              <a:gd name="connsiteX7" fmla="*/ 308022 w 2184948"/>
              <a:gd name="connsiteY7" fmla="*/ 317647 h 2175337"/>
              <a:gd name="connsiteX8" fmla="*/ 1087668 w 2184948"/>
              <a:gd name="connsiteY8" fmla="*/ 13 h 217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948" h="2175337">
                <a:moveTo>
                  <a:pt x="1087668" y="13"/>
                </a:moveTo>
                <a:cubicBezTo>
                  <a:pt x="1347550" y="1617"/>
                  <a:pt x="1684435" y="147601"/>
                  <a:pt x="1867315" y="327272"/>
                </a:cubicBezTo>
                <a:cubicBezTo>
                  <a:pt x="2050195" y="506944"/>
                  <a:pt x="2184948" y="821368"/>
                  <a:pt x="2184948" y="1078042"/>
                </a:cubicBezTo>
                <a:cubicBezTo>
                  <a:pt x="2184948" y="1334716"/>
                  <a:pt x="2050195" y="1684434"/>
                  <a:pt x="1867315" y="1867314"/>
                </a:cubicBezTo>
                <a:cubicBezTo>
                  <a:pt x="1684435" y="2050194"/>
                  <a:pt x="1345946" y="2176926"/>
                  <a:pt x="1087668" y="2175322"/>
                </a:cubicBezTo>
                <a:cubicBezTo>
                  <a:pt x="829390" y="2173718"/>
                  <a:pt x="498923" y="2037361"/>
                  <a:pt x="317647" y="1857689"/>
                </a:cubicBezTo>
                <a:cubicBezTo>
                  <a:pt x="136371" y="1678018"/>
                  <a:pt x="1618" y="1353967"/>
                  <a:pt x="14" y="1097293"/>
                </a:cubicBezTo>
                <a:cubicBezTo>
                  <a:pt x="-1590" y="840619"/>
                  <a:pt x="129955" y="495714"/>
                  <a:pt x="308022" y="317647"/>
                </a:cubicBezTo>
                <a:cubicBezTo>
                  <a:pt x="486089" y="139580"/>
                  <a:pt x="827786" y="-1591"/>
                  <a:pt x="1087668" y="1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9DEC50-751D-4108-9B4F-23AD148DD98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Bubble is effectively a sink.</a:t>
            </a:r>
          </a:p>
          <a:p>
            <a:r>
              <a:rPr lang="en-GB" dirty="0">
                <a:solidFill>
                  <a:srgbClr val="D5E1E7"/>
                </a:solidFill>
              </a:rPr>
              <a:t>Flow to bubble is impeded by the boundary.</a:t>
            </a:r>
          </a:p>
          <a:p>
            <a:r>
              <a:rPr lang="en-GB" dirty="0">
                <a:solidFill>
                  <a:srgbClr val="D5E1E7"/>
                </a:solidFill>
              </a:rPr>
              <a:t>Bubble collapses towards the boundary forming a jet.</a:t>
            </a:r>
          </a:p>
          <a:p>
            <a:r>
              <a:rPr lang="en-GB" dirty="0">
                <a:solidFill>
                  <a:srgbClr val="D5E1E7"/>
                </a:solidFill>
              </a:rPr>
              <a:t>Jet has many applications.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D1AEC2-A817-4C1F-8328-C367808A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Bubbles collapse towards boundaries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38700C-42A1-40A7-B28C-9D866AF8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C5F4-B3EF-4411-833F-1CDDB5806D28}" type="slidenum">
              <a:rPr lang="en-GB" smtClean="0"/>
              <a:pPr/>
              <a:t>4</a:t>
            </a:fld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AECF42-EC53-49B1-8C17-F3B172787C9D}"/>
              </a:ext>
            </a:extLst>
          </p:cNvPr>
          <p:cNvCxnSpPr>
            <a:cxnSpLocks/>
            <a:stCxn id="21" idx="0"/>
            <a:endCxn id="4" idx="0"/>
          </p:cNvCxnSpPr>
          <p:nvPr/>
        </p:nvCxnSpPr>
        <p:spPr>
          <a:xfrm flipH="1">
            <a:off x="3082491" y="1881137"/>
            <a:ext cx="7220" cy="5414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8C5D9C-8397-4C14-8074-C972A5CA513A}"/>
              </a:ext>
            </a:extLst>
          </p:cNvPr>
          <p:cNvCxnSpPr>
            <a:cxnSpLocks/>
            <a:stCxn id="21" idx="1"/>
            <a:endCxn id="4" idx="1"/>
          </p:cNvCxnSpPr>
          <p:nvPr/>
        </p:nvCxnSpPr>
        <p:spPr>
          <a:xfrm flipH="1">
            <a:off x="3667225" y="2321493"/>
            <a:ext cx="324854" cy="346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25F1A72-1B86-4F2B-A8BC-73625F63E53C}"/>
              </a:ext>
            </a:extLst>
          </p:cNvPr>
          <p:cNvCxnSpPr>
            <a:cxnSpLocks/>
            <a:stCxn id="21" idx="7"/>
            <a:endCxn id="4" idx="7"/>
          </p:cNvCxnSpPr>
          <p:nvPr/>
        </p:nvCxnSpPr>
        <p:spPr>
          <a:xfrm>
            <a:off x="2151247" y="2314273"/>
            <a:ext cx="346509" cy="3465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04FC0B-9799-47F9-81D6-E46C4A1E5B2F}"/>
              </a:ext>
            </a:extLst>
          </p:cNvPr>
          <p:cNvCxnSpPr>
            <a:cxnSpLocks/>
            <a:stCxn id="21" idx="3"/>
            <a:endCxn id="4" idx="3"/>
          </p:cNvCxnSpPr>
          <p:nvPr/>
        </p:nvCxnSpPr>
        <p:spPr>
          <a:xfrm flipH="1" flipV="1">
            <a:off x="3667226" y="3823035"/>
            <a:ext cx="252664" cy="231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2E84CFE-4EC2-4F35-89E0-DF6BD4F7934F}"/>
              </a:ext>
            </a:extLst>
          </p:cNvPr>
          <p:cNvCxnSpPr>
            <a:cxnSpLocks/>
            <a:stCxn id="21" idx="5"/>
            <a:endCxn id="4" idx="5"/>
          </p:cNvCxnSpPr>
          <p:nvPr/>
        </p:nvCxnSpPr>
        <p:spPr>
          <a:xfrm flipV="1">
            <a:off x="2216218" y="3815815"/>
            <a:ext cx="288757" cy="231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28E2ADA-8251-4136-A40B-AA2EC59B0FA2}"/>
              </a:ext>
            </a:extLst>
          </p:cNvPr>
          <p:cNvCxnSpPr>
            <a:cxnSpLocks/>
            <a:stCxn id="21" idx="2"/>
            <a:endCxn id="4" idx="2"/>
          </p:cNvCxnSpPr>
          <p:nvPr/>
        </p:nvCxnSpPr>
        <p:spPr>
          <a:xfrm flipH="1" flipV="1">
            <a:off x="3905450" y="3231080"/>
            <a:ext cx="404262" cy="7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BA0FE2-633B-4D98-9E56-3BB66E0F5151}"/>
              </a:ext>
            </a:extLst>
          </p:cNvPr>
          <p:cNvCxnSpPr>
            <a:cxnSpLocks/>
            <a:stCxn id="21" idx="6"/>
            <a:endCxn id="4" idx="6"/>
          </p:cNvCxnSpPr>
          <p:nvPr/>
        </p:nvCxnSpPr>
        <p:spPr>
          <a:xfrm flipV="1">
            <a:off x="1833614" y="3245519"/>
            <a:ext cx="433136" cy="72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9FACE4-3C7A-41C4-AEB8-BE195F41353A}"/>
              </a:ext>
            </a:extLst>
          </p:cNvPr>
          <p:cNvCxnSpPr>
            <a:cxnSpLocks/>
            <a:stCxn id="21" idx="4"/>
            <a:endCxn id="4" idx="4"/>
          </p:cNvCxnSpPr>
          <p:nvPr/>
        </p:nvCxnSpPr>
        <p:spPr>
          <a:xfrm flipH="1" flipV="1">
            <a:off x="3082490" y="4054041"/>
            <a:ext cx="2" cy="2959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711366C-F1DE-4D6B-8681-D22DE926EA00}"/>
              </a:ext>
            </a:extLst>
          </p:cNvPr>
          <p:cNvCxnSpPr>
            <a:cxnSpLocks/>
          </p:cNvCxnSpPr>
          <p:nvPr/>
        </p:nvCxnSpPr>
        <p:spPr>
          <a:xfrm>
            <a:off x="173275" y="4451082"/>
            <a:ext cx="58328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4C4974D-7474-45A0-A382-7A2F617C71DB}"/>
              </a:ext>
            </a:extLst>
          </p:cNvPr>
          <p:cNvSpPr txBox="1"/>
          <p:nvPr/>
        </p:nvSpPr>
        <p:spPr>
          <a:xfrm>
            <a:off x="2530454" y="3079880"/>
            <a:ext cx="1112484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3" dirty="0">
                <a:solidFill>
                  <a:srgbClr val="2E444E"/>
                </a:solidFill>
                <a:latin typeface="Lucida Sans" panose="020B0602030504020204" pitchFamily="34" charset="0"/>
              </a:rPr>
              <a:t>Bubble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7C7467-9F3C-41B7-9C53-1D70B2BDBFD4}"/>
              </a:ext>
            </a:extLst>
          </p:cNvPr>
          <p:cNvSpPr txBox="1"/>
          <p:nvPr/>
        </p:nvSpPr>
        <p:spPr>
          <a:xfrm>
            <a:off x="743561" y="1747024"/>
            <a:ext cx="1112484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3" dirty="0">
                <a:solidFill>
                  <a:srgbClr val="2E444E"/>
                </a:solidFill>
                <a:latin typeface="Lucida Sans" panose="020B0602030504020204" pitchFamily="34" charset="0"/>
              </a:rPr>
              <a:t>Water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6BC07F-DC94-432D-B91F-FEF1119D4FDB}"/>
              </a:ext>
            </a:extLst>
          </p:cNvPr>
          <p:cNvSpPr txBox="1"/>
          <p:nvPr/>
        </p:nvSpPr>
        <p:spPr>
          <a:xfrm>
            <a:off x="2515773" y="4711373"/>
            <a:ext cx="1112484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3" dirty="0">
                <a:solidFill>
                  <a:srgbClr val="2E444E"/>
                </a:solidFill>
                <a:latin typeface="Lucida Sans" panose="020B0602030504020204" pitchFamily="34" charset="0"/>
              </a:rPr>
              <a:t>Boundary</a:t>
            </a:r>
          </a:p>
        </p:txBody>
      </p:sp>
    </p:spTree>
    <p:extLst>
      <p:ext uri="{BB962C8B-B14F-4D97-AF65-F5344CB8AC3E}">
        <p14:creationId xmlns:p14="http://schemas.microsoft.com/office/powerpoint/2010/main" val="339584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444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0CF8A85-B20B-467B-B9E1-D768F2A2CBFD}"/>
              </a:ext>
            </a:extLst>
          </p:cNvPr>
          <p:cNvSpPr/>
          <p:nvPr/>
        </p:nvSpPr>
        <p:spPr>
          <a:xfrm>
            <a:off x="170260" y="1210867"/>
            <a:ext cx="5832872" cy="4049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753512B-8FF2-4E2A-817B-EF5D59816FB0}"/>
              </a:ext>
            </a:extLst>
          </p:cNvPr>
          <p:cNvSpPr/>
          <p:nvPr/>
        </p:nvSpPr>
        <p:spPr>
          <a:xfrm>
            <a:off x="1941875" y="2540893"/>
            <a:ext cx="2291294" cy="1650323"/>
          </a:xfrm>
          <a:custGeom>
            <a:avLst/>
            <a:gdLst>
              <a:gd name="connsiteX0" fmla="*/ 1819255 w 3609562"/>
              <a:gd name="connsiteY0" fmla="*/ 8 h 3609490"/>
              <a:gd name="connsiteX1" fmla="*/ 3080164 w 3609562"/>
              <a:gd name="connsiteY1" fmla="*/ 529398 h 3609490"/>
              <a:gd name="connsiteX2" fmla="*/ 3609554 w 3609562"/>
              <a:gd name="connsiteY2" fmla="*/ 1799932 h 3609490"/>
              <a:gd name="connsiteX3" fmla="*/ 3089789 w 3609562"/>
              <a:gd name="connsiteY3" fmla="*/ 3080092 h 3609490"/>
              <a:gd name="connsiteX4" fmla="*/ 1819255 w 3609562"/>
              <a:gd name="connsiteY4" fmla="*/ 3609482 h 3609490"/>
              <a:gd name="connsiteX5" fmla="*/ 539095 w 3609562"/>
              <a:gd name="connsiteY5" fmla="*/ 3089718 h 3609490"/>
              <a:gd name="connsiteX6" fmla="*/ 80 w 3609562"/>
              <a:gd name="connsiteY6" fmla="*/ 1809558 h 3609490"/>
              <a:gd name="connsiteX7" fmla="*/ 510219 w 3609562"/>
              <a:gd name="connsiteY7" fmla="*/ 519772 h 3609490"/>
              <a:gd name="connsiteX8" fmla="*/ 1819255 w 3609562"/>
              <a:gd name="connsiteY8" fmla="*/ 8 h 3609490"/>
              <a:gd name="connsiteX0" fmla="*/ 1819255 w 3609562"/>
              <a:gd name="connsiteY0" fmla="*/ 8 h 3295733"/>
              <a:gd name="connsiteX1" fmla="*/ 3080164 w 3609562"/>
              <a:gd name="connsiteY1" fmla="*/ 529398 h 3295733"/>
              <a:gd name="connsiteX2" fmla="*/ 3609554 w 3609562"/>
              <a:gd name="connsiteY2" fmla="*/ 1799932 h 3295733"/>
              <a:gd name="connsiteX3" fmla="*/ 3089789 w 3609562"/>
              <a:gd name="connsiteY3" fmla="*/ 3080092 h 3295733"/>
              <a:gd name="connsiteX4" fmla="*/ 1780754 w 3609562"/>
              <a:gd name="connsiteY4" fmla="*/ 3291848 h 3295733"/>
              <a:gd name="connsiteX5" fmla="*/ 539095 w 3609562"/>
              <a:gd name="connsiteY5" fmla="*/ 3089718 h 3295733"/>
              <a:gd name="connsiteX6" fmla="*/ 80 w 3609562"/>
              <a:gd name="connsiteY6" fmla="*/ 1809558 h 3295733"/>
              <a:gd name="connsiteX7" fmla="*/ 510219 w 3609562"/>
              <a:gd name="connsiteY7" fmla="*/ 519772 h 3295733"/>
              <a:gd name="connsiteX8" fmla="*/ 1819255 w 3609562"/>
              <a:gd name="connsiteY8" fmla="*/ 8 h 3295733"/>
              <a:gd name="connsiteX0" fmla="*/ 1819255 w 3611327"/>
              <a:gd name="connsiteY0" fmla="*/ 8 h 3309039"/>
              <a:gd name="connsiteX1" fmla="*/ 3080164 w 3611327"/>
              <a:gd name="connsiteY1" fmla="*/ 529398 h 3309039"/>
              <a:gd name="connsiteX2" fmla="*/ 3609554 w 3611327"/>
              <a:gd name="connsiteY2" fmla="*/ 1799932 h 3309039"/>
              <a:gd name="connsiteX3" fmla="*/ 2926160 w 3611327"/>
              <a:gd name="connsiteY3" fmla="*/ 2897212 h 3309039"/>
              <a:gd name="connsiteX4" fmla="*/ 1780754 w 3611327"/>
              <a:gd name="connsiteY4" fmla="*/ 3291848 h 3309039"/>
              <a:gd name="connsiteX5" fmla="*/ 539095 w 3611327"/>
              <a:gd name="connsiteY5" fmla="*/ 3089718 h 3309039"/>
              <a:gd name="connsiteX6" fmla="*/ 80 w 3611327"/>
              <a:gd name="connsiteY6" fmla="*/ 1809558 h 3309039"/>
              <a:gd name="connsiteX7" fmla="*/ 510219 w 3611327"/>
              <a:gd name="connsiteY7" fmla="*/ 519772 h 3309039"/>
              <a:gd name="connsiteX8" fmla="*/ 1819255 w 3611327"/>
              <a:gd name="connsiteY8" fmla="*/ 8 h 3309039"/>
              <a:gd name="connsiteX0" fmla="*/ 1819255 w 3611327"/>
              <a:gd name="connsiteY0" fmla="*/ 8 h 3292101"/>
              <a:gd name="connsiteX1" fmla="*/ 3080164 w 3611327"/>
              <a:gd name="connsiteY1" fmla="*/ 529398 h 3292101"/>
              <a:gd name="connsiteX2" fmla="*/ 3609554 w 3611327"/>
              <a:gd name="connsiteY2" fmla="*/ 1799932 h 3292101"/>
              <a:gd name="connsiteX3" fmla="*/ 2926160 w 3611327"/>
              <a:gd name="connsiteY3" fmla="*/ 2897212 h 3292101"/>
              <a:gd name="connsiteX4" fmla="*/ 1780754 w 3611327"/>
              <a:gd name="connsiteY4" fmla="*/ 3291848 h 3292101"/>
              <a:gd name="connsiteX5" fmla="*/ 616097 w 3611327"/>
              <a:gd name="connsiteY5" fmla="*/ 2935713 h 3292101"/>
              <a:gd name="connsiteX6" fmla="*/ 80 w 3611327"/>
              <a:gd name="connsiteY6" fmla="*/ 1809558 h 3292101"/>
              <a:gd name="connsiteX7" fmla="*/ 510219 w 3611327"/>
              <a:gd name="connsiteY7" fmla="*/ 519772 h 3292101"/>
              <a:gd name="connsiteX8" fmla="*/ 1819255 w 3611327"/>
              <a:gd name="connsiteY8" fmla="*/ 8 h 3292101"/>
              <a:gd name="connsiteX0" fmla="*/ 1819255 w 3611327"/>
              <a:gd name="connsiteY0" fmla="*/ 8 h 3291860"/>
              <a:gd name="connsiteX1" fmla="*/ 3080164 w 3611327"/>
              <a:gd name="connsiteY1" fmla="*/ 529398 h 3291860"/>
              <a:gd name="connsiteX2" fmla="*/ 3609554 w 3611327"/>
              <a:gd name="connsiteY2" fmla="*/ 1799932 h 3291860"/>
              <a:gd name="connsiteX3" fmla="*/ 2926160 w 3611327"/>
              <a:gd name="connsiteY3" fmla="*/ 2897212 h 3291860"/>
              <a:gd name="connsiteX4" fmla="*/ 1780754 w 3611327"/>
              <a:gd name="connsiteY4" fmla="*/ 3291848 h 3291860"/>
              <a:gd name="connsiteX5" fmla="*/ 654598 w 3611327"/>
              <a:gd name="connsiteY5" fmla="*/ 2887586 h 3291860"/>
              <a:gd name="connsiteX6" fmla="*/ 80 w 3611327"/>
              <a:gd name="connsiteY6" fmla="*/ 1809558 h 3291860"/>
              <a:gd name="connsiteX7" fmla="*/ 510219 w 3611327"/>
              <a:gd name="connsiteY7" fmla="*/ 519772 h 3291860"/>
              <a:gd name="connsiteX8" fmla="*/ 1819255 w 3611327"/>
              <a:gd name="connsiteY8" fmla="*/ 8 h 3291860"/>
              <a:gd name="connsiteX0" fmla="*/ 1674976 w 3467048"/>
              <a:gd name="connsiteY0" fmla="*/ 8 h 3291860"/>
              <a:gd name="connsiteX1" fmla="*/ 2935885 w 3467048"/>
              <a:gd name="connsiteY1" fmla="*/ 529398 h 3291860"/>
              <a:gd name="connsiteX2" fmla="*/ 3465275 w 3467048"/>
              <a:gd name="connsiteY2" fmla="*/ 1799932 h 3291860"/>
              <a:gd name="connsiteX3" fmla="*/ 2781881 w 3467048"/>
              <a:gd name="connsiteY3" fmla="*/ 2897212 h 3291860"/>
              <a:gd name="connsiteX4" fmla="*/ 1636475 w 3467048"/>
              <a:gd name="connsiteY4" fmla="*/ 3291848 h 3291860"/>
              <a:gd name="connsiteX5" fmla="*/ 510319 w 3467048"/>
              <a:gd name="connsiteY5" fmla="*/ 2887586 h 3291860"/>
              <a:gd name="connsiteX6" fmla="*/ 180 w 3467048"/>
              <a:gd name="connsiteY6" fmla="*/ 1790308 h 3291860"/>
              <a:gd name="connsiteX7" fmla="*/ 365940 w 3467048"/>
              <a:gd name="connsiteY7" fmla="*/ 519772 h 3291860"/>
              <a:gd name="connsiteX8" fmla="*/ 1674976 w 3467048"/>
              <a:gd name="connsiteY8" fmla="*/ 8 h 3291860"/>
              <a:gd name="connsiteX0" fmla="*/ 1674976 w 3467048"/>
              <a:gd name="connsiteY0" fmla="*/ 8 h 3291860"/>
              <a:gd name="connsiteX1" fmla="*/ 2935885 w 3467048"/>
              <a:gd name="connsiteY1" fmla="*/ 529398 h 3291860"/>
              <a:gd name="connsiteX2" fmla="*/ 3465275 w 3467048"/>
              <a:gd name="connsiteY2" fmla="*/ 1799932 h 3291860"/>
              <a:gd name="connsiteX3" fmla="*/ 2781881 w 3467048"/>
              <a:gd name="connsiteY3" fmla="*/ 2897212 h 3291860"/>
              <a:gd name="connsiteX4" fmla="*/ 1636475 w 3467048"/>
              <a:gd name="connsiteY4" fmla="*/ 3291848 h 3291860"/>
              <a:gd name="connsiteX5" fmla="*/ 510319 w 3467048"/>
              <a:gd name="connsiteY5" fmla="*/ 2887586 h 3291860"/>
              <a:gd name="connsiteX6" fmla="*/ 180 w 3467048"/>
              <a:gd name="connsiteY6" fmla="*/ 1828809 h 3291860"/>
              <a:gd name="connsiteX7" fmla="*/ 365940 w 3467048"/>
              <a:gd name="connsiteY7" fmla="*/ 519772 h 3291860"/>
              <a:gd name="connsiteX8" fmla="*/ 1674976 w 3467048"/>
              <a:gd name="connsiteY8" fmla="*/ 8 h 3291860"/>
              <a:gd name="connsiteX0" fmla="*/ 1674976 w 3305026"/>
              <a:gd name="connsiteY0" fmla="*/ 8 h 3291860"/>
              <a:gd name="connsiteX1" fmla="*/ 2935885 w 3305026"/>
              <a:gd name="connsiteY1" fmla="*/ 529398 h 3291860"/>
              <a:gd name="connsiteX2" fmla="*/ 3301645 w 3305026"/>
              <a:gd name="connsiteY2" fmla="*/ 1809557 h 3291860"/>
              <a:gd name="connsiteX3" fmla="*/ 2781881 w 3305026"/>
              <a:gd name="connsiteY3" fmla="*/ 2897212 h 3291860"/>
              <a:gd name="connsiteX4" fmla="*/ 1636475 w 3305026"/>
              <a:gd name="connsiteY4" fmla="*/ 3291848 h 3291860"/>
              <a:gd name="connsiteX5" fmla="*/ 510319 w 3305026"/>
              <a:gd name="connsiteY5" fmla="*/ 2887586 h 3291860"/>
              <a:gd name="connsiteX6" fmla="*/ 180 w 3305026"/>
              <a:gd name="connsiteY6" fmla="*/ 1828809 h 3291860"/>
              <a:gd name="connsiteX7" fmla="*/ 365940 w 3305026"/>
              <a:gd name="connsiteY7" fmla="*/ 519772 h 3291860"/>
              <a:gd name="connsiteX8" fmla="*/ 1674976 w 3305026"/>
              <a:gd name="connsiteY8" fmla="*/ 8 h 3291860"/>
              <a:gd name="connsiteX0" fmla="*/ 1674976 w 3302698"/>
              <a:gd name="connsiteY0" fmla="*/ 400 h 3292252"/>
              <a:gd name="connsiteX1" fmla="*/ 2878134 w 3302698"/>
              <a:gd name="connsiteY1" fmla="*/ 587542 h 3292252"/>
              <a:gd name="connsiteX2" fmla="*/ 3301645 w 3302698"/>
              <a:gd name="connsiteY2" fmla="*/ 1809949 h 3292252"/>
              <a:gd name="connsiteX3" fmla="*/ 2781881 w 3302698"/>
              <a:gd name="connsiteY3" fmla="*/ 2897604 h 3292252"/>
              <a:gd name="connsiteX4" fmla="*/ 1636475 w 3302698"/>
              <a:gd name="connsiteY4" fmla="*/ 3292240 h 3292252"/>
              <a:gd name="connsiteX5" fmla="*/ 510319 w 3302698"/>
              <a:gd name="connsiteY5" fmla="*/ 2887978 h 3292252"/>
              <a:gd name="connsiteX6" fmla="*/ 180 w 3302698"/>
              <a:gd name="connsiteY6" fmla="*/ 1829201 h 3292252"/>
              <a:gd name="connsiteX7" fmla="*/ 365940 w 3302698"/>
              <a:gd name="connsiteY7" fmla="*/ 520164 h 3292252"/>
              <a:gd name="connsiteX8" fmla="*/ 1674976 w 3302698"/>
              <a:gd name="connsiteY8" fmla="*/ 400 h 3292252"/>
              <a:gd name="connsiteX0" fmla="*/ 1674909 w 3302631"/>
              <a:gd name="connsiteY0" fmla="*/ 7 h 3291859"/>
              <a:gd name="connsiteX1" fmla="*/ 2878067 w 3302631"/>
              <a:gd name="connsiteY1" fmla="*/ 587149 h 3291859"/>
              <a:gd name="connsiteX2" fmla="*/ 3301578 w 3302631"/>
              <a:gd name="connsiteY2" fmla="*/ 1809556 h 3291859"/>
              <a:gd name="connsiteX3" fmla="*/ 2781814 w 3302631"/>
              <a:gd name="connsiteY3" fmla="*/ 2897211 h 3291859"/>
              <a:gd name="connsiteX4" fmla="*/ 1636408 w 3302631"/>
              <a:gd name="connsiteY4" fmla="*/ 3291847 h 3291859"/>
              <a:gd name="connsiteX5" fmla="*/ 510252 w 3302631"/>
              <a:gd name="connsiteY5" fmla="*/ 2887585 h 3291859"/>
              <a:gd name="connsiteX6" fmla="*/ 113 w 3302631"/>
              <a:gd name="connsiteY6" fmla="*/ 1828808 h 3291859"/>
              <a:gd name="connsiteX7" fmla="*/ 423624 w 3302631"/>
              <a:gd name="connsiteY7" fmla="*/ 577523 h 3291859"/>
              <a:gd name="connsiteX8" fmla="*/ 1674909 w 3302631"/>
              <a:gd name="connsiteY8" fmla="*/ 7 h 3291859"/>
              <a:gd name="connsiteX0" fmla="*/ 1674909 w 3302631"/>
              <a:gd name="connsiteY0" fmla="*/ 7 h 3291859"/>
              <a:gd name="connsiteX1" fmla="*/ 2878067 w 3302631"/>
              <a:gd name="connsiteY1" fmla="*/ 587149 h 3291859"/>
              <a:gd name="connsiteX2" fmla="*/ 3301578 w 3302631"/>
              <a:gd name="connsiteY2" fmla="*/ 1809556 h 3291859"/>
              <a:gd name="connsiteX3" fmla="*/ 2781814 w 3302631"/>
              <a:gd name="connsiteY3" fmla="*/ 2897211 h 3291859"/>
              <a:gd name="connsiteX4" fmla="*/ 1674909 w 3302631"/>
              <a:gd name="connsiteY4" fmla="*/ 3291847 h 3291859"/>
              <a:gd name="connsiteX5" fmla="*/ 510252 w 3302631"/>
              <a:gd name="connsiteY5" fmla="*/ 2887585 h 3291859"/>
              <a:gd name="connsiteX6" fmla="*/ 113 w 3302631"/>
              <a:gd name="connsiteY6" fmla="*/ 1828808 h 3291859"/>
              <a:gd name="connsiteX7" fmla="*/ 423624 w 3302631"/>
              <a:gd name="connsiteY7" fmla="*/ 577523 h 3291859"/>
              <a:gd name="connsiteX8" fmla="*/ 1674909 w 3302631"/>
              <a:gd name="connsiteY8" fmla="*/ 7 h 3291859"/>
              <a:gd name="connsiteX0" fmla="*/ 1674909 w 3302631"/>
              <a:gd name="connsiteY0" fmla="*/ 7 h 3291859"/>
              <a:gd name="connsiteX1" fmla="*/ 2878067 w 3302631"/>
              <a:gd name="connsiteY1" fmla="*/ 587149 h 3291859"/>
              <a:gd name="connsiteX2" fmla="*/ 3301578 w 3302631"/>
              <a:gd name="connsiteY2" fmla="*/ 1809556 h 3291859"/>
              <a:gd name="connsiteX3" fmla="*/ 2781814 w 3302631"/>
              <a:gd name="connsiteY3" fmla="*/ 2897211 h 3291859"/>
              <a:gd name="connsiteX4" fmla="*/ 1665284 w 3302631"/>
              <a:gd name="connsiteY4" fmla="*/ 3291847 h 3291859"/>
              <a:gd name="connsiteX5" fmla="*/ 510252 w 3302631"/>
              <a:gd name="connsiteY5" fmla="*/ 2887585 h 3291859"/>
              <a:gd name="connsiteX6" fmla="*/ 113 w 3302631"/>
              <a:gd name="connsiteY6" fmla="*/ 1828808 h 3291859"/>
              <a:gd name="connsiteX7" fmla="*/ 423624 w 3302631"/>
              <a:gd name="connsiteY7" fmla="*/ 577523 h 3291859"/>
              <a:gd name="connsiteX8" fmla="*/ 1674909 w 3302631"/>
              <a:gd name="connsiteY8" fmla="*/ 7 h 3291859"/>
              <a:gd name="connsiteX0" fmla="*/ 1674909 w 3302631"/>
              <a:gd name="connsiteY0" fmla="*/ 7 h 3082058"/>
              <a:gd name="connsiteX1" fmla="*/ 2878067 w 3302631"/>
              <a:gd name="connsiteY1" fmla="*/ 587149 h 3082058"/>
              <a:gd name="connsiteX2" fmla="*/ 3301578 w 3302631"/>
              <a:gd name="connsiteY2" fmla="*/ 1809556 h 3082058"/>
              <a:gd name="connsiteX3" fmla="*/ 2781814 w 3302631"/>
              <a:gd name="connsiteY3" fmla="*/ 2897211 h 3082058"/>
              <a:gd name="connsiteX4" fmla="*/ 1684535 w 3302631"/>
              <a:gd name="connsiteY4" fmla="*/ 3080091 h 3082058"/>
              <a:gd name="connsiteX5" fmla="*/ 510252 w 3302631"/>
              <a:gd name="connsiteY5" fmla="*/ 2887585 h 3082058"/>
              <a:gd name="connsiteX6" fmla="*/ 113 w 3302631"/>
              <a:gd name="connsiteY6" fmla="*/ 1828808 h 3082058"/>
              <a:gd name="connsiteX7" fmla="*/ 423624 w 3302631"/>
              <a:gd name="connsiteY7" fmla="*/ 577523 h 3082058"/>
              <a:gd name="connsiteX8" fmla="*/ 1674909 w 3302631"/>
              <a:gd name="connsiteY8" fmla="*/ 7 h 3082058"/>
              <a:gd name="connsiteX0" fmla="*/ 1674909 w 3307225"/>
              <a:gd name="connsiteY0" fmla="*/ 7 h 3086943"/>
              <a:gd name="connsiteX1" fmla="*/ 2878067 w 3307225"/>
              <a:gd name="connsiteY1" fmla="*/ 587149 h 3086943"/>
              <a:gd name="connsiteX2" fmla="*/ 3301578 w 3307225"/>
              <a:gd name="connsiteY2" fmla="*/ 1809556 h 3086943"/>
              <a:gd name="connsiteX3" fmla="*/ 2627810 w 3307225"/>
              <a:gd name="connsiteY3" fmla="*/ 2781708 h 3086943"/>
              <a:gd name="connsiteX4" fmla="*/ 1684535 w 3307225"/>
              <a:gd name="connsiteY4" fmla="*/ 3080091 h 3086943"/>
              <a:gd name="connsiteX5" fmla="*/ 510252 w 3307225"/>
              <a:gd name="connsiteY5" fmla="*/ 2887585 h 3086943"/>
              <a:gd name="connsiteX6" fmla="*/ 113 w 3307225"/>
              <a:gd name="connsiteY6" fmla="*/ 1828808 h 3086943"/>
              <a:gd name="connsiteX7" fmla="*/ 423624 w 3307225"/>
              <a:gd name="connsiteY7" fmla="*/ 577523 h 3086943"/>
              <a:gd name="connsiteX8" fmla="*/ 1674909 w 3307225"/>
              <a:gd name="connsiteY8" fmla="*/ 7 h 3086943"/>
              <a:gd name="connsiteX0" fmla="*/ 1674909 w 3307225"/>
              <a:gd name="connsiteY0" fmla="*/ 7 h 3080560"/>
              <a:gd name="connsiteX1" fmla="*/ 2878067 w 3307225"/>
              <a:gd name="connsiteY1" fmla="*/ 587149 h 3080560"/>
              <a:gd name="connsiteX2" fmla="*/ 3301578 w 3307225"/>
              <a:gd name="connsiteY2" fmla="*/ 1809556 h 3080560"/>
              <a:gd name="connsiteX3" fmla="*/ 2627810 w 3307225"/>
              <a:gd name="connsiteY3" fmla="*/ 2781708 h 3080560"/>
              <a:gd name="connsiteX4" fmla="*/ 1684535 w 3307225"/>
              <a:gd name="connsiteY4" fmla="*/ 3080091 h 3080560"/>
              <a:gd name="connsiteX5" fmla="*/ 683507 w 3307225"/>
              <a:gd name="connsiteY5" fmla="*/ 2733581 h 3080560"/>
              <a:gd name="connsiteX6" fmla="*/ 113 w 3307225"/>
              <a:gd name="connsiteY6" fmla="*/ 1828808 h 3080560"/>
              <a:gd name="connsiteX7" fmla="*/ 423624 w 3307225"/>
              <a:gd name="connsiteY7" fmla="*/ 577523 h 3080560"/>
              <a:gd name="connsiteX8" fmla="*/ 1674909 w 3307225"/>
              <a:gd name="connsiteY8" fmla="*/ 7 h 3080560"/>
              <a:gd name="connsiteX0" fmla="*/ 1674909 w 3307225"/>
              <a:gd name="connsiteY0" fmla="*/ 7 h 3080112"/>
              <a:gd name="connsiteX1" fmla="*/ 2878067 w 3307225"/>
              <a:gd name="connsiteY1" fmla="*/ 587149 h 3080112"/>
              <a:gd name="connsiteX2" fmla="*/ 3301578 w 3307225"/>
              <a:gd name="connsiteY2" fmla="*/ 1809556 h 3080112"/>
              <a:gd name="connsiteX3" fmla="*/ 2627810 w 3307225"/>
              <a:gd name="connsiteY3" fmla="*/ 2781708 h 3080112"/>
              <a:gd name="connsiteX4" fmla="*/ 1684535 w 3307225"/>
              <a:gd name="connsiteY4" fmla="*/ 3080091 h 3080112"/>
              <a:gd name="connsiteX5" fmla="*/ 645006 w 3307225"/>
              <a:gd name="connsiteY5" fmla="*/ 2772082 h 3080112"/>
              <a:gd name="connsiteX6" fmla="*/ 113 w 3307225"/>
              <a:gd name="connsiteY6" fmla="*/ 1828808 h 3080112"/>
              <a:gd name="connsiteX7" fmla="*/ 423624 w 3307225"/>
              <a:gd name="connsiteY7" fmla="*/ 577523 h 3080112"/>
              <a:gd name="connsiteX8" fmla="*/ 1674909 w 3307225"/>
              <a:gd name="connsiteY8" fmla="*/ 7 h 3080112"/>
              <a:gd name="connsiteX0" fmla="*/ 1530879 w 3163195"/>
              <a:gd name="connsiteY0" fmla="*/ 7 h 3080112"/>
              <a:gd name="connsiteX1" fmla="*/ 2734037 w 3163195"/>
              <a:gd name="connsiteY1" fmla="*/ 587149 h 3080112"/>
              <a:gd name="connsiteX2" fmla="*/ 3157548 w 3163195"/>
              <a:gd name="connsiteY2" fmla="*/ 1809556 h 3080112"/>
              <a:gd name="connsiteX3" fmla="*/ 2483780 w 3163195"/>
              <a:gd name="connsiteY3" fmla="*/ 2781708 h 3080112"/>
              <a:gd name="connsiteX4" fmla="*/ 1540505 w 3163195"/>
              <a:gd name="connsiteY4" fmla="*/ 3080091 h 3080112"/>
              <a:gd name="connsiteX5" fmla="*/ 500976 w 3163195"/>
              <a:gd name="connsiteY5" fmla="*/ 2772082 h 3080112"/>
              <a:gd name="connsiteX6" fmla="*/ 462 w 3163195"/>
              <a:gd name="connsiteY6" fmla="*/ 1799933 h 3080112"/>
              <a:gd name="connsiteX7" fmla="*/ 279594 w 3163195"/>
              <a:gd name="connsiteY7" fmla="*/ 577523 h 3080112"/>
              <a:gd name="connsiteX8" fmla="*/ 1530879 w 3163195"/>
              <a:gd name="connsiteY8" fmla="*/ 7 h 3080112"/>
              <a:gd name="connsiteX0" fmla="*/ 1530879 w 3060510"/>
              <a:gd name="connsiteY0" fmla="*/ 7 h 3080112"/>
              <a:gd name="connsiteX1" fmla="*/ 2734037 w 3060510"/>
              <a:gd name="connsiteY1" fmla="*/ 587149 h 3080112"/>
              <a:gd name="connsiteX2" fmla="*/ 3051670 w 3060510"/>
              <a:gd name="connsiteY2" fmla="*/ 1809556 h 3080112"/>
              <a:gd name="connsiteX3" fmla="*/ 2483780 w 3060510"/>
              <a:gd name="connsiteY3" fmla="*/ 2781708 h 3080112"/>
              <a:gd name="connsiteX4" fmla="*/ 1540505 w 3060510"/>
              <a:gd name="connsiteY4" fmla="*/ 3080091 h 3080112"/>
              <a:gd name="connsiteX5" fmla="*/ 500976 w 3060510"/>
              <a:gd name="connsiteY5" fmla="*/ 2772082 h 3080112"/>
              <a:gd name="connsiteX6" fmla="*/ 462 w 3060510"/>
              <a:gd name="connsiteY6" fmla="*/ 1799933 h 3080112"/>
              <a:gd name="connsiteX7" fmla="*/ 279594 w 3060510"/>
              <a:gd name="connsiteY7" fmla="*/ 577523 h 3080112"/>
              <a:gd name="connsiteX8" fmla="*/ 1530879 w 3060510"/>
              <a:gd name="connsiteY8" fmla="*/ 7 h 3080112"/>
              <a:gd name="connsiteX0" fmla="*/ 1530473 w 3060104"/>
              <a:gd name="connsiteY0" fmla="*/ 1007 h 3081112"/>
              <a:gd name="connsiteX1" fmla="*/ 2733631 w 3060104"/>
              <a:gd name="connsiteY1" fmla="*/ 588149 h 3081112"/>
              <a:gd name="connsiteX2" fmla="*/ 3051264 w 3060104"/>
              <a:gd name="connsiteY2" fmla="*/ 1810556 h 3081112"/>
              <a:gd name="connsiteX3" fmla="*/ 2483374 w 3060104"/>
              <a:gd name="connsiteY3" fmla="*/ 2782708 h 3081112"/>
              <a:gd name="connsiteX4" fmla="*/ 1540099 w 3060104"/>
              <a:gd name="connsiteY4" fmla="*/ 3081091 h 3081112"/>
              <a:gd name="connsiteX5" fmla="*/ 500570 w 3060104"/>
              <a:gd name="connsiteY5" fmla="*/ 2773082 h 3081112"/>
              <a:gd name="connsiteX6" fmla="*/ 56 w 3060104"/>
              <a:gd name="connsiteY6" fmla="*/ 1800933 h 3081112"/>
              <a:gd name="connsiteX7" fmla="*/ 558321 w 3060104"/>
              <a:gd name="connsiteY7" fmla="*/ 713277 h 3081112"/>
              <a:gd name="connsiteX8" fmla="*/ 1530473 w 3060104"/>
              <a:gd name="connsiteY8" fmla="*/ 1007 h 3081112"/>
              <a:gd name="connsiteX0" fmla="*/ 1530473 w 3051358"/>
              <a:gd name="connsiteY0" fmla="*/ 45 h 3080150"/>
              <a:gd name="connsiteX1" fmla="*/ 2444873 w 3051358"/>
              <a:gd name="connsiteY1" fmla="*/ 683440 h 3080150"/>
              <a:gd name="connsiteX2" fmla="*/ 3051264 w 3051358"/>
              <a:gd name="connsiteY2" fmla="*/ 1809594 h 3080150"/>
              <a:gd name="connsiteX3" fmla="*/ 2483374 w 3051358"/>
              <a:gd name="connsiteY3" fmla="*/ 2781746 h 3080150"/>
              <a:gd name="connsiteX4" fmla="*/ 1540099 w 3051358"/>
              <a:gd name="connsiteY4" fmla="*/ 3080129 h 3080150"/>
              <a:gd name="connsiteX5" fmla="*/ 500570 w 3051358"/>
              <a:gd name="connsiteY5" fmla="*/ 2772120 h 3080150"/>
              <a:gd name="connsiteX6" fmla="*/ 56 w 3051358"/>
              <a:gd name="connsiteY6" fmla="*/ 1799971 h 3080150"/>
              <a:gd name="connsiteX7" fmla="*/ 558321 w 3051358"/>
              <a:gd name="connsiteY7" fmla="*/ 712315 h 3080150"/>
              <a:gd name="connsiteX8" fmla="*/ 1530473 w 3051358"/>
              <a:gd name="connsiteY8" fmla="*/ 45 h 3080150"/>
              <a:gd name="connsiteX0" fmla="*/ 1540099 w 3051358"/>
              <a:gd name="connsiteY0" fmla="*/ 325581 h 2423909"/>
              <a:gd name="connsiteX1" fmla="*/ 2444873 w 3051358"/>
              <a:gd name="connsiteY1" fmla="*/ 27199 h 2423909"/>
              <a:gd name="connsiteX2" fmla="*/ 3051264 w 3051358"/>
              <a:gd name="connsiteY2" fmla="*/ 1153353 h 2423909"/>
              <a:gd name="connsiteX3" fmla="*/ 2483374 w 3051358"/>
              <a:gd name="connsiteY3" fmla="*/ 2125505 h 2423909"/>
              <a:gd name="connsiteX4" fmla="*/ 1540099 w 3051358"/>
              <a:gd name="connsiteY4" fmla="*/ 2423888 h 2423909"/>
              <a:gd name="connsiteX5" fmla="*/ 500570 w 3051358"/>
              <a:gd name="connsiteY5" fmla="*/ 2115879 h 2423909"/>
              <a:gd name="connsiteX6" fmla="*/ 56 w 3051358"/>
              <a:gd name="connsiteY6" fmla="*/ 1143730 h 2423909"/>
              <a:gd name="connsiteX7" fmla="*/ 558321 w 3051358"/>
              <a:gd name="connsiteY7" fmla="*/ 56074 h 2423909"/>
              <a:gd name="connsiteX8" fmla="*/ 1540099 w 3051358"/>
              <a:gd name="connsiteY8" fmla="*/ 325581 h 2423909"/>
              <a:gd name="connsiteX0" fmla="*/ 1540099 w 3051358"/>
              <a:gd name="connsiteY0" fmla="*/ 782517 h 2399582"/>
              <a:gd name="connsiteX1" fmla="*/ 2444873 w 3051358"/>
              <a:gd name="connsiteY1" fmla="*/ 2872 h 2399582"/>
              <a:gd name="connsiteX2" fmla="*/ 3051264 w 3051358"/>
              <a:gd name="connsiteY2" fmla="*/ 1129026 h 2399582"/>
              <a:gd name="connsiteX3" fmla="*/ 2483374 w 3051358"/>
              <a:gd name="connsiteY3" fmla="*/ 2101178 h 2399582"/>
              <a:gd name="connsiteX4" fmla="*/ 1540099 w 3051358"/>
              <a:gd name="connsiteY4" fmla="*/ 2399561 h 2399582"/>
              <a:gd name="connsiteX5" fmla="*/ 500570 w 3051358"/>
              <a:gd name="connsiteY5" fmla="*/ 2091552 h 2399582"/>
              <a:gd name="connsiteX6" fmla="*/ 56 w 3051358"/>
              <a:gd name="connsiteY6" fmla="*/ 1119403 h 2399582"/>
              <a:gd name="connsiteX7" fmla="*/ 558321 w 3051358"/>
              <a:gd name="connsiteY7" fmla="*/ 31747 h 2399582"/>
              <a:gd name="connsiteX8" fmla="*/ 1540099 w 3051358"/>
              <a:gd name="connsiteY8" fmla="*/ 782517 h 2399582"/>
              <a:gd name="connsiteX0" fmla="*/ 1511223 w 3051358"/>
              <a:gd name="connsiteY0" fmla="*/ 422328 h 2414778"/>
              <a:gd name="connsiteX1" fmla="*/ 2444873 w 3051358"/>
              <a:gd name="connsiteY1" fmla="*/ 18068 h 2414778"/>
              <a:gd name="connsiteX2" fmla="*/ 3051264 w 3051358"/>
              <a:gd name="connsiteY2" fmla="*/ 1144222 h 2414778"/>
              <a:gd name="connsiteX3" fmla="*/ 2483374 w 3051358"/>
              <a:gd name="connsiteY3" fmla="*/ 2116374 h 2414778"/>
              <a:gd name="connsiteX4" fmla="*/ 1540099 w 3051358"/>
              <a:gd name="connsiteY4" fmla="*/ 2414757 h 2414778"/>
              <a:gd name="connsiteX5" fmla="*/ 500570 w 3051358"/>
              <a:gd name="connsiteY5" fmla="*/ 2106748 h 2414778"/>
              <a:gd name="connsiteX6" fmla="*/ 56 w 3051358"/>
              <a:gd name="connsiteY6" fmla="*/ 1134599 h 2414778"/>
              <a:gd name="connsiteX7" fmla="*/ 558321 w 3051358"/>
              <a:gd name="connsiteY7" fmla="*/ 46943 h 2414778"/>
              <a:gd name="connsiteX8" fmla="*/ 1511223 w 3051358"/>
              <a:gd name="connsiteY8" fmla="*/ 422328 h 2414778"/>
              <a:gd name="connsiteX0" fmla="*/ 1511223 w 3051358"/>
              <a:gd name="connsiteY0" fmla="*/ 325580 h 2423908"/>
              <a:gd name="connsiteX1" fmla="*/ 2444873 w 3051358"/>
              <a:gd name="connsiteY1" fmla="*/ 27198 h 2423908"/>
              <a:gd name="connsiteX2" fmla="*/ 3051264 w 3051358"/>
              <a:gd name="connsiteY2" fmla="*/ 1153352 h 2423908"/>
              <a:gd name="connsiteX3" fmla="*/ 2483374 w 3051358"/>
              <a:gd name="connsiteY3" fmla="*/ 2125504 h 2423908"/>
              <a:gd name="connsiteX4" fmla="*/ 1540099 w 3051358"/>
              <a:gd name="connsiteY4" fmla="*/ 2423887 h 2423908"/>
              <a:gd name="connsiteX5" fmla="*/ 500570 w 3051358"/>
              <a:gd name="connsiteY5" fmla="*/ 2115878 h 2423908"/>
              <a:gd name="connsiteX6" fmla="*/ 56 w 3051358"/>
              <a:gd name="connsiteY6" fmla="*/ 1143729 h 2423908"/>
              <a:gd name="connsiteX7" fmla="*/ 558321 w 3051358"/>
              <a:gd name="connsiteY7" fmla="*/ 56073 h 2423908"/>
              <a:gd name="connsiteX8" fmla="*/ 1511223 w 3051358"/>
              <a:gd name="connsiteY8" fmla="*/ 325580 h 2423908"/>
              <a:gd name="connsiteX0" fmla="*/ 1578600 w 3051359"/>
              <a:gd name="connsiteY0" fmla="*/ 325580 h 2423908"/>
              <a:gd name="connsiteX1" fmla="*/ 2444874 w 3051359"/>
              <a:gd name="connsiteY1" fmla="*/ 27198 h 2423908"/>
              <a:gd name="connsiteX2" fmla="*/ 3051265 w 3051359"/>
              <a:gd name="connsiteY2" fmla="*/ 1153352 h 2423908"/>
              <a:gd name="connsiteX3" fmla="*/ 2483375 w 3051359"/>
              <a:gd name="connsiteY3" fmla="*/ 2125504 h 2423908"/>
              <a:gd name="connsiteX4" fmla="*/ 1540100 w 3051359"/>
              <a:gd name="connsiteY4" fmla="*/ 2423887 h 2423908"/>
              <a:gd name="connsiteX5" fmla="*/ 500571 w 3051359"/>
              <a:gd name="connsiteY5" fmla="*/ 2115878 h 2423908"/>
              <a:gd name="connsiteX6" fmla="*/ 57 w 3051359"/>
              <a:gd name="connsiteY6" fmla="*/ 1143729 h 2423908"/>
              <a:gd name="connsiteX7" fmla="*/ 558322 w 3051359"/>
              <a:gd name="connsiteY7" fmla="*/ 56073 h 2423908"/>
              <a:gd name="connsiteX8" fmla="*/ 1578600 w 3051359"/>
              <a:gd name="connsiteY8" fmla="*/ 325580 h 2423908"/>
              <a:gd name="connsiteX0" fmla="*/ 1530473 w 3051358"/>
              <a:gd name="connsiteY0" fmla="*/ 325580 h 2423908"/>
              <a:gd name="connsiteX1" fmla="*/ 2444873 w 3051358"/>
              <a:gd name="connsiteY1" fmla="*/ 27198 h 2423908"/>
              <a:gd name="connsiteX2" fmla="*/ 3051264 w 3051358"/>
              <a:gd name="connsiteY2" fmla="*/ 1153352 h 2423908"/>
              <a:gd name="connsiteX3" fmla="*/ 2483374 w 3051358"/>
              <a:gd name="connsiteY3" fmla="*/ 2125504 h 2423908"/>
              <a:gd name="connsiteX4" fmla="*/ 1540099 w 3051358"/>
              <a:gd name="connsiteY4" fmla="*/ 2423887 h 2423908"/>
              <a:gd name="connsiteX5" fmla="*/ 500570 w 3051358"/>
              <a:gd name="connsiteY5" fmla="*/ 2115878 h 2423908"/>
              <a:gd name="connsiteX6" fmla="*/ 56 w 3051358"/>
              <a:gd name="connsiteY6" fmla="*/ 1143729 h 2423908"/>
              <a:gd name="connsiteX7" fmla="*/ 558321 w 3051358"/>
              <a:gd name="connsiteY7" fmla="*/ 56073 h 2423908"/>
              <a:gd name="connsiteX8" fmla="*/ 1530473 w 3051358"/>
              <a:gd name="connsiteY8" fmla="*/ 325580 h 2423908"/>
              <a:gd name="connsiteX0" fmla="*/ 1559349 w 3051358"/>
              <a:gd name="connsiteY0" fmla="*/ 325580 h 2423908"/>
              <a:gd name="connsiteX1" fmla="*/ 2444873 w 3051358"/>
              <a:gd name="connsiteY1" fmla="*/ 27198 h 2423908"/>
              <a:gd name="connsiteX2" fmla="*/ 3051264 w 3051358"/>
              <a:gd name="connsiteY2" fmla="*/ 1153352 h 2423908"/>
              <a:gd name="connsiteX3" fmla="*/ 2483374 w 3051358"/>
              <a:gd name="connsiteY3" fmla="*/ 2125504 h 2423908"/>
              <a:gd name="connsiteX4" fmla="*/ 1540099 w 3051358"/>
              <a:gd name="connsiteY4" fmla="*/ 2423887 h 2423908"/>
              <a:gd name="connsiteX5" fmla="*/ 500570 w 3051358"/>
              <a:gd name="connsiteY5" fmla="*/ 2115878 h 2423908"/>
              <a:gd name="connsiteX6" fmla="*/ 56 w 3051358"/>
              <a:gd name="connsiteY6" fmla="*/ 1143729 h 2423908"/>
              <a:gd name="connsiteX7" fmla="*/ 558321 w 3051358"/>
              <a:gd name="connsiteY7" fmla="*/ 56073 h 2423908"/>
              <a:gd name="connsiteX8" fmla="*/ 1559349 w 3051358"/>
              <a:gd name="connsiteY8" fmla="*/ 325580 h 2423908"/>
              <a:gd name="connsiteX0" fmla="*/ 1540098 w 3051358"/>
              <a:gd name="connsiteY0" fmla="*/ 325580 h 2423908"/>
              <a:gd name="connsiteX1" fmla="*/ 2444873 w 3051358"/>
              <a:gd name="connsiteY1" fmla="*/ 27198 h 2423908"/>
              <a:gd name="connsiteX2" fmla="*/ 3051264 w 3051358"/>
              <a:gd name="connsiteY2" fmla="*/ 1153352 h 2423908"/>
              <a:gd name="connsiteX3" fmla="*/ 2483374 w 3051358"/>
              <a:gd name="connsiteY3" fmla="*/ 2125504 h 2423908"/>
              <a:gd name="connsiteX4" fmla="*/ 1540099 w 3051358"/>
              <a:gd name="connsiteY4" fmla="*/ 2423887 h 2423908"/>
              <a:gd name="connsiteX5" fmla="*/ 500570 w 3051358"/>
              <a:gd name="connsiteY5" fmla="*/ 2115878 h 2423908"/>
              <a:gd name="connsiteX6" fmla="*/ 56 w 3051358"/>
              <a:gd name="connsiteY6" fmla="*/ 1143729 h 2423908"/>
              <a:gd name="connsiteX7" fmla="*/ 558321 w 3051358"/>
              <a:gd name="connsiteY7" fmla="*/ 56073 h 2423908"/>
              <a:gd name="connsiteX8" fmla="*/ 1540098 w 3051358"/>
              <a:gd name="connsiteY8" fmla="*/ 325580 h 2423908"/>
              <a:gd name="connsiteX0" fmla="*/ 1540098 w 3055084"/>
              <a:gd name="connsiteY0" fmla="*/ 298392 h 2396720"/>
              <a:gd name="connsiteX1" fmla="*/ 2213867 w 3055084"/>
              <a:gd name="connsiteY1" fmla="*/ 125139 h 2396720"/>
              <a:gd name="connsiteX2" fmla="*/ 3051264 w 3055084"/>
              <a:gd name="connsiteY2" fmla="*/ 1126164 h 2396720"/>
              <a:gd name="connsiteX3" fmla="*/ 2483374 w 3055084"/>
              <a:gd name="connsiteY3" fmla="*/ 2098316 h 2396720"/>
              <a:gd name="connsiteX4" fmla="*/ 1540099 w 3055084"/>
              <a:gd name="connsiteY4" fmla="*/ 2396699 h 2396720"/>
              <a:gd name="connsiteX5" fmla="*/ 500570 w 3055084"/>
              <a:gd name="connsiteY5" fmla="*/ 2088690 h 2396720"/>
              <a:gd name="connsiteX6" fmla="*/ 56 w 3055084"/>
              <a:gd name="connsiteY6" fmla="*/ 1116541 h 2396720"/>
              <a:gd name="connsiteX7" fmla="*/ 558321 w 3055084"/>
              <a:gd name="connsiteY7" fmla="*/ 28885 h 2396720"/>
              <a:gd name="connsiteX8" fmla="*/ 1540098 w 3055084"/>
              <a:gd name="connsiteY8" fmla="*/ 298392 h 2396720"/>
              <a:gd name="connsiteX0" fmla="*/ 1540098 w 3053728"/>
              <a:gd name="connsiteY0" fmla="*/ 299225 h 2397553"/>
              <a:gd name="connsiteX1" fmla="*/ 2271618 w 3053728"/>
              <a:gd name="connsiteY1" fmla="*/ 212599 h 2397553"/>
              <a:gd name="connsiteX2" fmla="*/ 3051264 w 3053728"/>
              <a:gd name="connsiteY2" fmla="*/ 1126997 h 2397553"/>
              <a:gd name="connsiteX3" fmla="*/ 2483374 w 3053728"/>
              <a:gd name="connsiteY3" fmla="*/ 2099149 h 2397553"/>
              <a:gd name="connsiteX4" fmla="*/ 1540099 w 3053728"/>
              <a:gd name="connsiteY4" fmla="*/ 2397532 h 2397553"/>
              <a:gd name="connsiteX5" fmla="*/ 500570 w 3053728"/>
              <a:gd name="connsiteY5" fmla="*/ 2089523 h 2397553"/>
              <a:gd name="connsiteX6" fmla="*/ 56 w 3053728"/>
              <a:gd name="connsiteY6" fmla="*/ 1117374 h 2397553"/>
              <a:gd name="connsiteX7" fmla="*/ 558321 w 3053728"/>
              <a:gd name="connsiteY7" fmla="*/ 29718 h 2397553"/>
              <a:gd name="connsiteX8" fmla="*/ 1540098 w 3053728"/>
              <a:gd name="connsiteY8" fmla="*/ 299225 h 2397553"/>
              <a:gd name="connsiteX0" fmla="*/ 1540098 w 3055084"/>
              <a:gd name="connsiteY0" fmla="*/ 299225 h 2397553"/>
              <a:gd name="connsiteX1" fmla="*/ 2213867 w 3055084"/>
              <a:gd name="connsiteY1" fmla="*/ 212599 h 2397553"/>
              <a:gd name="connsiteX2" fmla="*/ 3051264 w 3055084"/>
              <a:gd name="connsiteY2" fmla="*/ 1126997 h 2397553"/>
              <a:gd name="connsiteX3" fmla="*/ 2483374 w 3055084"/>
              <a:gd name="connsiteY3" fmla="*/ 2099149 h 2397553"/>
              <a:gd name="connsiteX4" fmla="*/ 1540099 w 3055084"/>
              <a:gd name="connsiteY4" fmla="*/ 2397532 h 2397553"/>
              <a:gd name="connsiteX5" fmla="*/ 500570 w 3055084"/>
              <a:gd name="connsiteY5" fmla="*/ 2089523 h 2397553"/>
              <a:gd name="connsiteX6" fmla="*/ 56 w 3055084"/>
              <a:gd name="connsiteY6" fmla="*/ 1117374 h 2397553"/>
              <a:gd name="connsiteX7" fmla="*/ 558321 w 3055084"/>
              <a:gd name="connsiteY7" fmla="*/ 29718 h 2397553"/>
              <a:gd name="connsiteX8" fmla="*/ 1540098 w 3055084"/>
              <a:gd name="connsiteY8" fmla="*/ 299225 h 2397553"/>
              <a:gd name="connsiteX0" fmla="*/ 1540073 w 3055059"/>
              <a:gd name="connsiteY0" fmla="*/ 218033 h 2316361"/>
              <a:gd name="connsiteX1" fmla="*/ 2213842 w 3055059"/>
              <a:gd name="connsiteY1" fmla="*/ 131407 h 2316361"/>
              <a:gd name="connsiteX2" fmla="*/ 3051239 w 3055059"/>
              <a:gd name="connsiteY2" fmla="*/ 1045805 h 2316361"/>
              <a:gd name="connsiteX3" fmla="*/ 2483349 w 3055059"/>
              <a:gd name="connsiteY3" fmla="*/ 2017957 h 2316361"/>
              <a:gd name="connsiteX4" fmla="*/ 1540074 w 3055059"/>
              <a:gd name="connsiteY4" fmla="*/ 2316340 h 2316361"/>
              <a:gd name="connsiteX5" fmla="*/ 500545 w 3055059"/>
              <a:gd name="connsiteY5" fmla="*/ 2008331 h 2316361"/>
              <a:gd name="connsiteX6" fmla="*/ 31 w 3055059"/>
              <a:gd name="connsiteY6" fmla="*/ 1036182 h 2316361"/>
              <a:gd name="connsiteX7" fmla="*/ 818178 w 3055059"/>
              <a:gd name="connsiteY7" fmla="*/ 35154 h 2316361"/>
              <a:gd name="connsiteX8" fmla="*/ 1540073 w 3055059"/>
              <a:gd name="connsiteY8" fmla="*/ 218033 h 2316361"/>
              <a:gd name="connsiteX0" fmla="*/ 1540072 w 3055058"/>
              <a:gd name="connsiteY0" fmla="*/ 147878 h 2246206"/>
              <a:gd name="connsiteX1" fmla="*/ 2213841 w 3055058"/>
              <a:gd name="connsiteY1" fmla="*/ 61252 h 2246206"/>
              <a:gd name="connsiteX2" fmla="*/ 3051238 w 3055058"/>
              <a:gd name="connsiteY2" fmla="*/ 975650 h 2246206"/>
              <a:gd name="connsiteX3" fmla="*/ 2483348 w 3055058"/>
              <a:gd name="connsiteY3" fmla="*/ 1947802 h 2246206"/>
              <a:gd name="connsiteX4" fmla="*/ 1540073 w 3055058"/>
              <a:gd name="connsiteY4" fmla="*/ 2246185 h 2246206"/>
              <a:gd name="connsiteX5" fmla="*/ 500544 w 3055058"/>
              <a:gd name="connsiteY5" fmla="*/ 1938176 h 2246206"/>
              <a:gd name="connsiteX6" fmla="*/ 30 w 3055058"/>
              <a:gd name="connsiteY6" fmla="*/ 966027 h 2246206"/>
              <a:gd name="connsiteX7" fmla="*/ 847053 w 3055058"/>
              <a:gd name="connsiteY7" fmla="*/ 42001 h 2246206"/>
              <a:gd name="connsiteX8" fmla="*/ 1540072 w 3055058"/>
              <a:gd name="connsiteY8" fmla="*/ 147878 h 2246206"/>
              <a:gd name="connsiteX0" fmla="*/ 1540072 w 3055058"/>
              <a:gd name="connsiteY0" fmla="*/ 131444 h 2229772"/>
              <a:gd name="connsiteX1" fmla="*/ 2213841 w 3055058"/>
              <a:gd name="connsiteY1" fmla="*/ 44818 h 2229772"/>
              <a:gd name="connsiteX2" fmla="*/ 3051238 w 3055058"/>
              <a:gd name="connsiteY2" fmla="*/ 959216 h 2229772"/>
              <a:gd name="connsiteX3" fmla="*/ 2483348 w 3055058"/>
              <a:gd name="connsiteY3" fmla="*/ 1931368 h 2229772"/>
              <a:gd name="connsiteX4" fmla="*/ 1540073 w 3055058"/>
              <a:gd name="connsiteY4" fmla="*/ 2229751 h 2229772"/>
              <a:gd name="connsiteX5" fmla="*/ 500544 w 3055058"/>
              <a:gd name="connsiteY5" fmla="*/ 1921742 h 2229772"/>
              <a:gd name="connsiteX6" fmla="*/ 30 w 3055058"/>
              <a:gd name="connsiteY6" fmla="*/ 949593 h 2229772"/>
              <a:gd name="connsiteX7" fmla="*/ 847053 w 3055058"/>
              <a:gd name="connsiteY7" fmla="*/ 44817 h 2229772"/>
              <a:gd name="connsiteX8" fmla="*/ 1540072 w 3055058"/>
              <a:gd name="connsiteY8" fmla="*/ 131444 h 2229772"/>
              <a:gd name="connsiteX0" fmla="*/ 1540072 w 3055058"/>
              <a:gd name="connsiteY0" fmla="*/ 132060 h 2230388"/>
              <a:gd name="connsiteX1" fmla="*/ 2213841 w 3055058"/>
              <a:gd name="connsiteY1" fmla="*/ 45434 h 2230388"/>
              <a:gd name="connsiteX2" fmla="*/ 3051238 w 3055058"/>
              <a:gd name="connsiteY2" fmla="*/ 959832 h 2230388"/>
              <a:gd name="connsiteX3" fmla="*/ 2483348 w 3055058"/>
              <a:gd name="connsiteY3" fmla="*/ 1931984 h 2230388"/>
              <a:gd name="connsiteX4" fmla="*/ 1540073 w 3055058"/>
              <a:gd name="connsiteY4" fmla="*/ 2230367 h 2230388"/>
              <a:gd name="connsiteX5" fmla="*/ 500544 w 3055058"/>
              <a:gd name="connsiteY5" fmla="*/ 1922358 h 2230388"/>
              <a:gd name="connsiteX6" fmla="*/ 30 w 3055058"/>
              <a:gd name="connsiteY6" fmla="*/ 950209 h 2230388"/>
              <a:gd name="connsiteX7" fmla="*/ 847053 w 3055058"/>
              <a:gd name="connsiteY7" fmla="*/ 74309 h 2230388"/>
              <a:gd name="connsiteX8" fmla="*/ 1540072 w 3055058"/>
              <a:gd name="connsiteY8" fmla="*/ 132060 h 2230388"/>
              <a:gd name="connsiteX0" fmla="*/ 1540072 w 3055058"/>
              <a:gd name="connsiteY0" fmla="*/ 132060 h 2230388"/>
              <a:gd name="connsiteX1" fmla="*/ 2213841 w 3055058"/>
              <a:gd name="connsiteY1" fmla="*/ 45434 h 2230388"/>
              <a:gd name="connsiteX2" fmla="*/ 3051238 w 3055058"/>
              <a:gd name="connsiteY2" fmla="*/ 959832 h 2230388"/>
              <a:gd name="connsiteX3" fmla="*/ 2483348 w 3055058"/>
              <a:gd name="connsiteY3" fmla="*/ 1931984 h 2230388"/>
              <a:gd name="connsiteX4" fmla="*/ 1540073 w 3055058"/>
              <a:gd name="connsiteY4" fmla="*/ 2230367 h 2230388"/>
              <a:gd name="connsiteX5" fmla="*/ 500544 w 3055058"/>
              <a:gd name="connsiteY5" fmla="*/ 1922358 h 2230388"/>
              <a:gd name="connsiteX6" fmla="*/ 30 w 3055058"/>
              <a:gd name="connsiteY6" fmla="*/ 950209 h 2230388"/>
              <a:gd name="connsiteX7" fmla="*/ 827802 w 3055058"/>
              <a:gd name="connsiteY7" fmla="*/ 74309 h 2230388"/>
              <a:gd name="connsiteX8" fmla="*/ 1540072 w 3055058"/>
              <a:gd name="connsiteY8" fmla="*/ 132060 h 2230388"/>
              <a:gd name="connsiteX0" fmla="*/ 1540073 w 3055059"/>
              <a:gd name="connsiteY0" fmla="*/ 132060 h 2230388"/>
              <a:gd name="connsiteX1" fmla="*/ 2213842 w 3055059"/>
              <a:gd name="connsiteY1" fmla="*/ 45434 h 2230388"/>
              <a:gd name="connsiteX2" fmla="*/ 3051239 w 3055059"/>
              <a:gd name="connsiteY2" fmla="*/ 959832 h 2230388"/>
              <a:gd name="connsiteX3" fmla="*/ 2483349 w 3055059"/>
              <a:gd name="connsiteY3" fmla="*/ 1931984 h 2230388"/>
              <a:gd name="connsiteX4" fmla="*/ 1540074 w 3055059"/>
              <a:gd name="connsiteY4" fmla="*/ 2230367 h 2230388"/>
              <a:gd name="connsiteX5" fmla="*/ 500545 w 3055059"/>
              <a:gd name="connsiteY5" fmla="*/ 1922358 h 2230388"/>
              <a:gd name="connsiteX6" fmla="*/ 31 w 3055059"/>
              <a:gd name="connsiteY6" fmla="*/ 950209 h 2230388"/>
              <a:gd name="connsiteX7" fmla="*/ 808553 w 3055059"/>
              <a:gd name="connsiteY7" fmla="*/ 74309 h 2230388"/>
              <a:gd name="connsiteX8" fmla="*/ 1540073 w 3055059"/>
              <a:gd name="connsiteY8" fmla="*/ 132060 h 2230388"/>
              <a:gd name="connsiteX0" fmla="*/ 1540073 w 3055059"/>
              <a:gd name="connsiteY0" fmla="*/ 333109 h 2200431"/>
              <a:gd name="connsiteX1" fmla="*/ 2213842 w 3055059"/>
              <a:gd name="connsiteY1" fmla="*/ 15477 h 2200431"/>
              <a:gd name="connsiteX2" fmla="*/ 3051239 w 3055059"/>
              <a:gd name="connsiteY2" fmla="*/ 929875 h 2200431"/>
              <a:gd name="connsiteX3" fmla="*/ 2483349 w 3055059"/>
              <a:gd name="connsiteY3" fmla="*/ 1902027 h 2200431"/>
              <a:gd name="connsiteX4" fmla="*/ 1540074 w 3055059"/>
              <a:gd name="connsiteY4" fmla="*/ 2200410 h 2200431"/>
              <a:gd name="connsiteX5" fmla="*/ 500545 w 3055059"/>
              <a:gd name="connsiteY5" fmla="*/ 1892401 h 2200431"/>
              <a:gd name="connsiteX6" fmla="*/ 31 w 3055059"/>
              <a:gd name="connsiteY6" fmla="*/ 920252 h 2200431"/>
              <a:gd name="connsiteX7" fmla="*/ 808553 w 3055059"/>
              <a:gd name="connsiteY7" fmla="*/ 44352 h 2200431"/>
              <a:gd name="connsiteX8" fmla="*/ 1540073 w 3055059"/>
              <a:gd name="connsiteY8" fmla="*/ 333109 h 220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5059" h="2200431">
                <a:moveTo>
                  <a:pt x="1540073" y="333109"/>
                </a:moveTo>
                <a:cubicBezTo>
                  <a:pt x="1774288" y="328297"/>
                  <a:pt x="1961981" y="-83984"/>
                  <a:pt x="2213842" y="15477"/>
                </a:cubicBezTo>
                <a:cubicBezTo>
                  <a:pt x="2465703" y="114938"/>
                  <a:pt x="3006321" y="615450"/>
                  <a:pt x="3051239" y="929875"/>
                </a:cubicBezTo>
                <a:cubicBezTo>
                  <a:pt x="3096157" y="1244300"/>
                  <a:pt x="2735210" y="1690271"/>
                  <a:pt x="2483349" y="1902027"/>
                </a:cubicBezTo>
                <a:cubicBezTo>
                  <a:pt x="2231488" y="2113783"/>
                  <a:pt x="1870541" y="2202014"/>
                  <a:pt x="1540074" y="2200410"/>
                </a:cubicBezTo>
                <a:cubicBezTo>
                  <a:pt x="1209607" y="2198806"/>
                  <a:pt x="757219" y="2105761"/>
                  <a:pt x="500545" y="1892401"/>
                </a:cubicBezTo>
                <a:cubicBezTo>
                  <a:pt x="243871" y="1679041"/>
                  <a:pt x="4844" y="1348576"/>
                  <a:pt x="31" y="920252"/>
                </a:cubicBezTo>
                <a:cubicBezTo>
                  <a:pt x="-4782" y="491928"/>
                  <a:pt x="551879" y="142209"/>
                  <a:pt x="808553" y="44352"/>
                </a:cubicBezTo>
                <a:cubicBezTo>
                  <a:pt x="1065227" y="-53505"/>
                  <a:pt x="1305858" y="337921"/>
                  <a:pt x="1540073" y="333109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81F8CC0-1636-473F-B987-857294513ABD}"/>
              </a:ext>
            </a:extLst>
          </p:cNvPr>
          <p:cNvSpPr/>
          <p:nvPr/>
        </p:nvSpPr>
        <p:spPr>
          <a:xfrm>
            <a:off x="2353364" y="2950612"/>
            <a:ext cx="1479946" cy="1045734"/>
          </a:xfrm>
          <a:custGeom>
            <a:avLst/>
            <a:gdLst>
              <a:gd name="connsiteX0" fmla="*/ 1087668 w 2184948"/>
              <a:gd name="connsiteY0" fmla="*/ 13 h 2175337"/>
              <a:gd name="connsiteX1" fmla="*/ 1867315 w 2184948"/>
              <a:gd name="connsiteY1" fmla="*/ 327272 h 2175337"/>
              <a:gd name="connsiteX2" fmla="*/ 2184948 w 2184948"/>
              <a:gd name="connsiteY2" fmla="*/ 1078042 h 2175337"/>
              <a:gd name="connsiteX3" fmla="*/ 1867315 w 2184948"/>
              <a:gd name="connsiteY3" fmla="*/ 1867314 h 2175337"/>
              <a:gd name="connsiteX4" fmla="*/ 1087668 w 2184948"/>
              <a:gd name="connsiteY4" fmla="*/ 2175322 h 2175337"/>
              <a:gd name="connsiteX5" fmla="*/ 317647 w 2184948"/>
              <a:gd name="connsiteY5" fmla="*/ 1857689 h 2175337"/>
              <a:gd name="connsiteX6" fmla="*/ 14 w 2184948"/>
              <a:gd name="connsiteY6" fmla="*/ 1097293 h 2175337"/>
              <a:gd name="connsiteX7" fmla="*/ 308022 w 2184948"/>
              <a:gd name="connsiteY7" fmla="*/ 317647 h 2175337"/>
              <a:gd name="connsiteX8" fmla="*/ 1087668 w 2184948"/>
              <a:gd name="connsiteY8" fmla="*/ 13 h 2175337"/>
              <a:gd name="connsiteX0" fmla="*/ 1087668 w 2184948"/>
              <a:gd name="connsiteY0" fmla="*/ 13 h 2098349"/>
              <a:gd name="connsiteX1" fmla="*/ 1867315 w 2184948"/>
              <a:gd name="connsiteY1" fmla="*/ 327272 h 2098349"/>
              <a:gd name="connsiteX2" fmla="*/ 2184948 w 2184948"/>
              <a:gd name="connsiteY2" fmla="*/ 1078042 h 2098349"/>
              <a:gd name="connsiteX3" fmla="*/ 1867315 w 2184948"/>
              <a:gd name="connsiteY3" fmla="*/ 1867314 h 2098349"/>
              <a:gd name="connsiteX4" fmla="*/ 1087668 w 2184948"/>
              <a:gd name="connsiteY4" fmla="*/ 2098320 h 2098349"/>
              <a:gd name="connsiteX5" fmla="*/ 317647 w 2184948"/>
              <a:gd name="connsiteY5" fmla="*/ 1857689 h 2098349"/>
              <a:gd name="connsiteX6" fmla="*/ 14 w 2184948"/>
              <a:gd name="connsiteY6" fmla="*/ 1097293 h 2098349"/>
              <a:gd name="connsiteX7" fmla="*/ 308022 w 2184948"/>
              <a:gd name="connsiteY7" fmla="*/ 317647 h 2098349"/>
              <a:gd name="connsiteX8" fmla="*/ 1087668 w 2184948"/>
              <a:gd name="connsiteY8" fmla="*/ 13 h 2098349"/>
              <a:gd name="connsiteX0" fmla="*/ 1087668 w 2185402"/>
              <a:gd name="connsiteY0" fmla="*/ 13 h 2098528"/>
              <a:gd name="connsiteX1" fmla="*/ 1867315 w 2185402"/>
              <a:gd name="connsiteY1" fmla="*/ 327272 h 2098528"/>
              <a:gd name="connsiteX2" fmla="*/ 2184948 w 2185402"/>
              <a:gd name="connsiteY2" fmla="*/ 1078042 h 2098528"/>
              <a:gd name="connsiteX3" fmla="*/ 1809564 w 2185402"/>
              <a:gd name="connsiteY3" fmla="*/ 1828813 h 2098528"/>
              <a:gd name="connsiteX4" fmla="*/ 1087668 w 2185402"/>
              <a:gd name="connsiteY4" fmla="*/ 2098320 h 2098528"/>
              <a:gd name="connsiteX5" fmla="*/ 317647 w 2185402"/>
              <a:gd name="connsiteY5" fmla="*/ 1857689 h 2098528"/>
              <a:gd name="connsiteX6" fmla="*/ 14 w 2185402"/>
              <a:gd name="connsiteY6" fmla="*/ 1097293 h 2098528"/>
              <a:gd name="connsiteX7" fmla="*/ 308022 w 2185402"/>
              <a:gd name="connsiteY7" fmla="*/ 317647 h 2098528"/>
              <a:gd name="connsiteX8" fmla="*/ 1087668 w 2185402"/>
              <a:gd name="connsiteY8" fmla="*/ 13 h 2098528"/>
              <a:gd name="connsiteX0" fmla="*/ 1087668 w 2185402"/>
              <a:gd name="connsiteY0" fmla="*/ 13 h 2098393"/>
              <a:gd name="connsiteX1" fmla="*/ 1867315 w 2185402"/>
              <a:gd name="connsiteY1" fmla="*/ 327272 h 2098393"/>
              <a:gd name="connsiteX2" fmla="*/ 2184948 w 2185402"/>
              <a:gd name="connsiteY2" fmla="*/ 1078042 h 2098393"/>
              <a:gd name="connsiteX3" fmla="*/ 1809564 w 2185402"/>
              <a:gd name="connsiteY3" fmla="*/ 1828813 h 2098393"/>
              <a:gd name="connsiteX4" fmla="*/ 1087668 w 2185402"/>
              <a:gd name="connsiteY4" fmla="*/ 2098320 h 2098393"/>
              <a:gd name="connsiteX5" fmla="*/ 365773 w 2185402"/>
              <a:gd name="connsiteY5" fmla="*/ 1809563 h 2098393"/>
              <a:gd name="connsiteX6" fmla="*/ 14 w 2185402"/>
              <a:gd name="connsiteY6" fmla="*/ 1097293 h 2098393"/>
              <a:gd name="connsiteX7" fmla="*/ 308022 w 2185402"/>
              <a:gd name="connsiteY7" fmla="*/ 317647 h 2098393"/>
              <a:gd name="connsiteX8" fmla="*/ 1087668 w 2185402"/>
              <a:gd name="connsiteY8" fmla="*/ 13 h 2098393"/>
              <a:gd name="connsiteX0" fmla="*/ 972208 w 2069942"/>
              <a:gd name="connsiteY0" fmla="*/ 13 h 2098393"/>
              <a:gd name="connsiteX1" fmla="*/ 1751855 w 2069942"/>
              <a:gd name="connsiteY1" fmla="*/ 327272 h 2098393"/>
              <a:gd name="connsiteX2" fmla="*/ 2069488 w 2069942"/>
              <a:gd name="connsiteY2" fmla="*/ 1078042 h 2098393"/>
              <a:gd name="connsiteX3" fmla="*/ 1694104 w 2069942"/>
              <a:gd name="connsiteY3" fmla="*/ 1828813 h 2098393"/>
              <a:gd name="connsiteX4" fmla="*/ 972208 w 2069942"/>
              <a:gd name="connsiteY4" fmla="*/ 2098320 h 2098393"/>
              <a:gd name="connsiteX5" fmla="*/ 250313 w 2069942"/>
              <a:gd name="connsiteY5" fmla="*/ 1809563 h 2098393"/>
              <a:gd name="connsiteX6" fmla="*/ 57 w 2069942"/>
              <a:gd name="connsiteY6" fmla="*/ 1078043 h 2098393"/>
              <a:gd name="connsiteX7" fmla="*/ 192562 w 2069942"/>
              <a:gd name="connsiteY7" fmla="*/ 317647 h 2098393"/>
              <a:gd name="connsiteX8" fmla="*/ 972208 w 2069942"/>
              <a:gd name="connsiteY8" fmla="*/ 13 h 2098393"/>
              <a:gd name="connsiteX0" fmla="*/ 972208 w 1974169"/>
              <a:gd name="connsiteY0" fmla="*/ 13 h 2098394"/>
              <a:gd name="connsiteX1" fmla="*/ 1751855 w 1974169"/>
              <a:gd name="connsiteY1" fmla="*/ 327272 h 2098394"/>
              <a:gd name="connsiteX2" fmla="*/ 1973236 w 1974169"/>
              <a:gd name="connsiteY2" fmla="*/ 1068417 h 2098394"/>
              <a:gd name="connsiteX3" fmla="*/ 1694104 w 1974169"/>
              <a:gd name="connsiteY3" fmla="*/ 1828813 h 2098394"/>
              <a:gd name="connsiteX4" fmla="*/ 972208 w 1974169"/>
              <a:gd name="connsiteY4" fmla="*/ 2098320 h 2098394"/>
              <a:gd name="connsiteX5" fmla="*/ 250313 w 1974169"/>
              <a:gd name="connsiteY5" fmla="*/ 1809563 h 2098394"/>
              <a:gd name="connsiteX6" fmla="*/ 57 w 1974169"/>
              <a:gd name="connsiteY6" fmla="*/ 1078043 h 2098394"/>
              <a:gd name="connsiteX7" fmla="*/ 192562 w 1974169"/>
              <a:gd name="connsiteY7" fmla="*/ 317647 h 2098394"/>
              <a:gd name="connsiteX8" fmla="*/ 972208 w 1974169"/>
              <a:gd name="connsiteY8" fmla="*/ 13 h 2098394"/>
              <a:gd name="connsiteX0" fmla="*/ 972208 w 1973301"/>
              <a:gd name="connsiteY0" fmla="*/ 14577 h 2112958"/>
              <a:gd name="connsiteX1" fmla="*/ 1674853 w 1973301"/>
              <a:gd name="connsiteY1" fmla="*/ 765348 h 2112958"/>
              <a:gd name="connsiteX2" fmla="*/ 1973236 w 1973301"/>
              <a:gd name="connsiteY2" fmla="*/ 1082981 h 2112958"/>
              <a:gd name="connsiteX3" fmla="*/ 1694104 w 1973301"/>
              <a:gd name="connsiteY3" fmla="*/ 1843377 h 2112958"/>
              <a:gd name="connsiteX4" fmla="*/ 972208 w 1973301"/>
              <a:gd name="connsiteY4" fmla="*/ 2112884 h 2112958"/>
              <a:gd name="connsiteX5" fmla="*/ 250313 w 1973301"/>
              <a:gd name="connsiteY5" fmla="*/ 1824127 h 2112958"/>
              <a:gd name="connsiteX6" fmla="*/ 57 w 1973301"/>
              <a:gd name="connsiteY6" fmla="*/ 1092607 h 2112958"/>
              <a:gd name="connsiteX7" fmla="*/ 192562 w 1973301"/>
              <a:gd name="connsiteY7" fmla="*/ 332211 h 2112958"/>
              <a:gd name="connsiteX8" fmla="*/ 972208 w 1973301"/>
              <a:gd name="connsiteY8" fmla="*/ 14577 h 2112958"/>
              <a:gd name="connsiteX0" fmla="*/ 972208 w 1973301"/>
              <a:gd name="connsiteY0" fmla="*/ 0 h 2098381"/>
              <a:gd name="connsiteX1" fmla="*/ 1674853 w 1973301"/>
              <a:gd name="connsiteY1" fmla="*/ 750771 h 2098381"/>
              <a:gd name="connsiteX2" fmla="*/ 1973236 w 1973301"/>
              <a:gd name="connsiteY2" fmla="*/ 1068404 h 2098381"/>
              <a:gd name="connsiteX3" fmla="*/ 1694104 w 1973301"/>
              <a:gd name="connsiteY3" fmla="*/ 1828800 h 2098381"/>
              <a:gd name="connsiteX4" fmla="*/ 972208 w 1973301"/>
              <a:gd name="connsiteY4" fmla="*/ 2098307 h 2098381"/>
              <a:gd name="connsiteX5" fmla="*/ 250313 w 1973301"/>
              <a:gd name="connsiteY5" fmla="*/ 1809550 h 2098381"/>
              <a:gd name="connsiteX6" fmla="*/ 57 w 1973301"/>
              <a:gd name="connsiteY6" fmla="*/ 1078030 h 2098381"/>
              <a:gd name="connsiteX7" fmla="*/ 192562 w 1973301"/>
              <a:gd name="connsiteY7" fmla="*/ 750771 h 2098381"/>
              <a:gd name="connsiteX8" fmla="*/ 972208 w 1973301"/>
              <a:gd name="connsiteY8" fmla="*/ 0 h 2098381"/>
              <a:gd name="connsiteX0" fmla="*/ 972208 w 1973301"/>
              <a:gd name="connsiteY0" fmla="*/ 728133 h 1363474"/>
              <a:gd name="connsiteX1" fmla="*/ 1674853 w 1973301"/>
              <a:gd name="connsiteY1" fmla="*/ 15864 h 1363474"/>
              <a:gd name="connsiteX2" fmla="*/ 1973236 w 1973301"/>
              <a:gd name="connsiteY2" fmla="*/ 333497 h 1363474"/>
              <a:gd name="connsiteX3" fmla="*/ 1694104 w 1973301"/>
              <a:gd name="connsiteY3" fmla="*/ 1093893 h 1363474"/>
              <a:gd name="connsiteX4" fmla="*/ 972208 w 1973301"/>
              <a:gd name="connsiteY4" fmla="*/ 1363400 h 1363474"/>
              <a:gd name="connsiteX5" fmla="*/ 250313 w 1973301"/>
              <a:gd name="connsiteY5" fmla="*/ 1074643 h 1363474"/>
              <a:gd name="connsiteX6" fmla="*/ 57 w 1973301"/>
              <a:gd name="connsiteY6" fmla="*/ 343123 h 1363474"/>
              <a:gd name="connsiteX7" fmla="*/ 192562 w 1973301"/>
              <a:gd name="connsiteY7" fmla="*/ 15864 h 1363474"/>
              <a:gd name="connsiteX8" fmla="*/ 972208 w 1973301"/>
              <a:gd name="connsiteY8" fmla="*/ 728133 h 1363474"/>
              <a:gd name="connsiteX0" fmla="*/ 972175 w 1973268"/>
              <a:gd name="connsiteY0" fmla="*/ 724903 h 1360244"/>
              <a:gd name="connsiteX1" fmla="*/ 1674820 w 1973268"/>
              <a:gd name="connsiteY1" fmla="*/ 12634 h 1360244"/>
              <a:gd name="connsiteX2" fmla="*/ 1973203 w 1973268"/>
              <a:gd name="connsiteY2" fmla="*/ 330267 h 1360244"/>
              <a:gd name="connsiteX3" fmla="*/ 1694071 w 1973268"/>
              <a:gd name="connsiteY3" fmla="*/ 1090663 h 1360244"/>
              <a:gd name="connsiteX4" fmla="*/ 972175 w 1973268"/>
              <a:gd name="connsiteY4" fmla="*/ 1360170 h 1360244"/>
              <a:gd name="connsiteX5" fmla="*/ 250280 w 1973268"/>
              <a:gd name="connsiteY5" fmla="*/ 1071413 h 1360244"/>
              <a:gd name="connsiteX6" fmla="*/ 24 w 1973268"/>
              <a:gd name="connsiteY6" fmla="*/ 339893 h 1360244"/>
              <a:gd name="connsiteX7" fmla="*/ 240656 w 1973268"/>
              <a:gd name="connsiteY7" fmla="*/ 22259 h 1360244"/>
              <a:gd name="connsiteX8" fmla="*/ 972175 w 1973268"/>
              <a:gd name="connsiteY8" fmla="*/ 724903 h 1360244"/>
              <a:gd name="connsiteX0" fmla="*/ 1001052 w 1973269"/>
              <a:gd name="connsiteY0" fmla="*/ 815997 h 1364710"/>
              <a:gd name="connsiteX1" fmla="*/ 1674821 w 1973269"/>
              <a:gd name="connsiteY1" fmla="*/ 17100 h 1364710"/>
              <a:gd name="connsiteX2" fmla="*/ 1973204 w 1973269"/>
              <a:gd name="connsiteY2" fmla="*/ 334733 h 1364710"/>
              <a:gd name="connsiteX3" fmla="*/ 1694072 w 1973269"/>
              <a:gd name="connsiteY3" fmla="*/ 1095129 h 1364710"/>
              <a:gd name="connsiteX4" fmla="*/ 972176 w 1973269"/>
              <a:gd name="connsiteY4" fmla="*/ 1364636 h 1364710"/>
              <a:gd name="connsiteX5" fmla="*/ 250281 w 1973269"/>
              <a:gd name="connsiteY5" fmla="*/ 1075879 h 1364710"/>
              <a:gd name="connsiteX6" fmla="*/ 25 w 1973269"/>
              <a:gd name="connsiteY6" fmla="*/ 344359 h 1364710"/>
              <a:gd name="connsiteX7" fmla="*/ 240657 w 1973269"/>
              <a:gd name="connsiteY7" fmla="*/ 26725 h 1364710"/>
              <a:gd name="connsiteX8" fmla="*/ 1001052 w 1973269"/>
              <a:gd name="connsiteY8" fmla="*/ 815997 h 1364710"/>
              <a:gd name="connsiteX0" fmla="*/ 1001044 w 1973261"/>
              <a:gd name="connsiteY0" fmla="*/ 845599 h 1394312"/>
              <a:gd name="connsiteX1" fmla="*/ 1674813 w 1973261"/>
              <a:gd name="connsiteY1" fmla="*/ 46702 h 1394312"/>
              <a:gd name="connsiteX2" fmla="*/ 1973196 w 1973261"/>
              <a:gd name="connsiteY2" fmla="*/ 364335 h 1394312"/>
              <a:gd name="connsiteX3" fmla="*/ 1694064 w 1973261"/>
              <a:gd name="connsiteY3" fmla="*/ 1124731 h 1394312"/>
              <a:gd name="connsiteX4" fmla="*/ 972168 w 1973261"/>
              <a:gd name="connsiteY4" fmla="*/ 1394238 h 1394312"/>
              <a:gd name="connsiteX5" fmla="*/ 250273 w 1973261"/>
              <a:gd name="connsiteY5" fmla="*/ 1105481 h 1394312"/>
              <a:gd name="connsiteX6" fmla="*/ 17 w 1973261"/>
              <a:gd name="connsiteY6" fmla="*/ 373961 h 1394312"/>
              <a:gd name="connsiteX7" fmla="*/ 240649 w 1973261"/>
              <a:gd name="connsiteY7" fmla="*/ 56327 h 1394312"/>
              <a:gd name="connsiteX8" fmla="*/ 1001044 w 1973261"/>
              <a:gd name="connsiteY8" fmla="*/ 845599 h 13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261" h="1394312">
                <a:moveTo>
                  <a:pt x="1001044" y="845599"/>
                </a:moveTo>
                <a:cubicBezTo>
                  <a:pt x="1240071" y="843995"/>
                  <a:pt x="1512788" y="126913"/>
                  <a:pt x="1674813" y="46702"/>
                </a:cubicBezTo>
                <a:cubicBezTo>
                  <a:pt x="1836838" y="-33509"/>
                  <a:pt x="1969988" y="184664"/>
                  <a:pt x="1973196" y="364335"/>
                </a:cubicBezTo>
                <a:cubicBezTo>
                  <a:pt x="1976404" y="544006"/>
                  <a:pt x="1860902" y="953081"/>
                  <a:pt x="1694064" y="1124731"/>
                </a:cubicBezTo>
                <a:cubicBezTo>
                  <a:pt x="1527226" y="1296381"/>
                  <a:pt x="1212800" y="1397446"/>
                  <a:pt x="972168" y="1394238"/>
                </a:cubicBezTo>
                <a:cubicBezTo>
                  <a:pt x="731536" y="1391030"/>
                  <a:pt x="412298" y="1275527"/>
                  <a:pt x="250273" y="1105481"/>
                </a:cubicBezTo>
                <a:cubicBezTo>
                  <a:pt x="88248" y="935435"/>
                  <a:pt x="1621" y="630635"/>
                  <a:pt x="17" y="373961"/>
                </a:cubicBezTo>
                <a:cubicBezTo>
                  <a:pt x="-1587" y="117287"/>
                  <a:pt x="112312" y="-108907"/>
                  <a:pt x="240649" y="56327"/>
                </a:cubicBezTo>
                <a:cubicBezTo>
                  <a:pt x="368986" y="221561"/>
                  <a:pt x="762017" y="847203"/>
                  <a:pt x="1001044" y="84559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9DEC50-751D-4108-9B4F-23AD148DD98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Bubble is effectively a sink.</a:t>
            </a:r>
          </a:p>
          <a:p>
            <a:r>
              <a:rPr lang="en-GB" dirty="0"/>
              <a:t>Flow to bubble is impeded by the boundary.</a:t>
            </a:r>
          </a:p>
          <a:p>
            <a:r>
              <a:rPr lang="en-GB" dirty="0"/>
              <a:t>Bubble collapses towards the boundary forming a jet.</a:t>
            </a:r>
          </a:p>
          <a:p>
            <a:r>
              <a:rPr lang="en-GB" dirty="0">
                <a:solidFill>
                  <a:srgbClr val="D5E1E7"/>
                </a:solidFill>
              </a:rPr>
              <a:t>Jet has many applications.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D1AEC2-A817-4C1F-8328-C367808A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Bubbles collapse towards boundaries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38700C-42A1-40A7-B28C-9D866AF8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C5F4-B3EF-4411-833F-1CDDB5806D28}" type="slidenum">
              <a:rPr lang="en-GB" smtClean="0"/>
              <a:pPr/>
              <a:t>5</a:t>
            </a:fld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AECF42-EC53-49B1-8C17-F3B172787C9D}"/>
              </a:ext>
            </a:extLst>
          </p:cNvPr>
          <p:cNvCxnSpPr>
            <a:cxnSpLocks/>
            <a:stCxn id="21" idx="0"/>
            <a:endCxn id="4" idx="0"/>
          </p:cNvCxnSpPr>
          <p:nvPr/>
        </p:nvCxnSpPr>
        <p:spPr>
          <a:xfrm>
            <a:off x="3096930" y="2790724"/>
            <a:ext cx="7217" cy="7940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8C5D9C-8397-4C14-8074-C972A5CA513A}"/>
              </a:ext>
            </a:extLst>
          </p:cNvPr>
          <p:cNvCxnSpPr>
            <a:cxnSpLocks/>
            <a:stCxn id="21" idx="1"/>
            <a:endCxn id="4" idx="1"/>
          </p:cNvCxnSpPr>
          <p:nvPr/>
        </p:nvCxnSpPr>
        <p:spPr>
          <a:xfrm>
            <a:off x="3602257" y="2552501"/>
            <a:ext cx="7217" cy="4331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25F1A72-1B86-4F2B-A8BC-73625F63E53C}"/>
              </a:ext>
            </a:extLst>
          </p:cNvPr>
          <p:cNvCxnSpPr>
            <a:cxnSpLocks/>
            <a:stCxn id="21" idx="7"/>
            <a:endCxn id="4" idx="7"/>
          </p:cNvCxnSpPr>
          <p:nvPr/>
        </p:nvCxnSpPr>
        <p:spPr>
          <a:xfrm flipH="1">
            <a:off x="2533850" y="2574157"/>
            <a:ext cx="14439" cy="418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04FC0B-9799-47F9-81D6-E46C4A1E5B2F}"/>
              </a:ext>
            </a:extLst>
          </p:cNvPr>
          <p:cNvCxnSpPr>
            <a:cxnSpLocks/>
            <a:stCxn id="21" idx="3"/>
            <a:endCxn id="4" idx="3"/>
          </p:cNvCxnSpPr>
          <p:nvPr/>
        </p:nvCxnSpPr>
        <p:spPr>
          <a:xfrm flipH="1" flipV="1">
            <a:off x="3623912" y="3794160"/>
            <a:ext cx="180475" cy="1732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2E84CFE-4EC2-4F35-89E0-DF6BD4F7934F}"/>
              </a:ext>
            </a:extLst>
          </p:cNvPr>
          <p:cNvCxnSpPr>
            <a:cxnSpLocks/>
            <a:stCxn id="21" idx="5"/>
            <a:endCxn id="4" idx="5"/>
          </p:cNvCxnSpPr>
          <p:nvPr/>
        </p:nvCxnSpPr>
        <p:spPr>
          <a:xfrm flipV="1">
            <a:off x="2317283" y="3779723"/>
            <a:ext cx="223785" cy="1804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28E2ADA-8251-4136-A40B-AA2EC59B0FA2}"/>
              </a:ext>
            </a:extLst>
          </p:cNvPr>
          <p:cNvCxnSpPr>
            <a:cxnSpLocks/>
            <a:stCxn id="21" idx="2"/>
            <a:endCxn id="4" idx="2"/>
          </p:cNvCxnSpPr>
          <p:nvPr/>
        </p:nvCxnSpPr>
        <p:spPr>
          <a:xfrm flipH="1" flipV="1">
            <a:off x="3833261" y="3223863"/>
            <a:ext cx="397043" cy="144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BA0FE2-633B-4D98-9E56-3BB66E0F5151}"/>
              </a:ext>
            </a:extLst>
          </p:cNvPr>
          <p:cNvCxnSpPr>
            <a:cxnSpLocks/>
            <a:stCxn id="21" idx="6"/>
            <a:endCxn id="4" idx="6"/>
          </p:cNvCxnSpPr>
          <p:nvPr/>
        </p:nvCxnSpPr>
        <p:spPr>
          <a:xfrm>
            <a:off x="1941898" y="3231082"/>
            <a:ext cx="41147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9FACE4-3C7A-41C4-AEB8-BE195F41353A}"/>
              </a:ext>
            </a:extLst>
          </p:cNvPr>
          <p:cNvCxnSpPr>
            <a:cxnSpLocks/>
            <a:stCxn id="21" idx="4"/>
            <a:endCxn id="4" idx="4"/>
          </p:cNvCxnSpPr>
          <p:nvPr/>
        </p:nvCxnSpPr>
        <p:spPr>
          <a:xfrm flipH="1" flipV="1">
            <a:off x="3082489" y="3996290"/>
            <a:ext cx="14441" cy="194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51D2238-F1B8-45E2-AEC2-0F21C5153EE2}"/>
              </a:ext>
            </a:extLst>
          </p:cNvPr>
          <p:cNvSpPr/>
          <p:nvPr/>
        </p:nvSpPr>
        <p:spPr>
          <a:xfrm>
            <a:off x="170260" y="4451083"/>
            <a:ext cx="5832872" cy="809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CF6C09-89F9-4633-B026-346F8019C008}"/>
              </a:ext>
            </a:extLst>
          </p:cNvPr>
          <p:cNvCxnSpPr>
            <a:cxnSpLocks/>
          </p:cNvCxnSpPr>
          <p:nvPr/>
        </p:nvCxnSpPr>
        <p:spPr>
          <a:xfrm>
            <a:off x="173275" y="4451082"/>
            <a:ext cx="58328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509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444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427F-1691-40A9-B8E6-52AB893D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configuration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350A9C-0AE1-4457-9BD0-42985C2334F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5875" y="1652588"/>
            <a:ext cx="6572250" cy="3336131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89D79-9926-48FF-941D-92BAB0D0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C5F4-B3EF-4411-833F-1CDDB5806D2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1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743A-31DB-46D5-AD9F-9F974ECC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Collapse near a slot geometry</a:t>
            </a:r>
          </a:p>
        </p:txBody>
      </p:sp>
      <p:pic>
        <p:nvPicPr>
          <p:cNvPr id="4" name="example">
            <a:hlinkClick r:id="" action="ppaction://media"/>
            <a:extLst>
              <a:ext uri="{FF2B5EF4-FFF2-40B4-BE49-F238E27FC236}">
                <a16:creationId xmlns:a16="http://schemas.microsoft.com/office/drawing/2014/main" id="{D4769B3C-FDA2-4E09-93BE-686DD93D146D}"/>
              </a:ext>
            </a:extLst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10904"/>
          <a:stretch/>
        </p:blipFill>
        <p:spPr>
          <a:xfrm>
            <a:off x="1266516" y="1210867"/>
            <a:ext cx="6610969" cy="4049315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ED6558-A180-487E-AA88-C0F25C091A0B}"/>
              </a:ext>
            </a:extLst>
          </p:cNvPr>
          <p:cNvCxnSpPr>
            <a:cxnSpLocks/>
          </p:cNvCxnSpPr>
          <p:nvPr/>
        </p:nvCxnSpPr>
        <p:spPr>
          <a:xfrm>
            <a:off x="5081120" y="3312078"/>
            <a:ext cx="0" cy="1354351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E7387C-A714-4076-B551-861503632D86}"/>
              </a:ext>
            </a:extLst>
          </p:cNvPr>
          <p:cNvCxnSpPr>
            <a:cxnSpLocks/>
          </p:cNvCxnSpPr>
          <p:nvPr/>
        </p:nvCxnSpPr>
        <p:spPr>
          <a:xfrm>
            <a:off x="5081119" y="4666429"/>
            <a:ext cx="1073936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396DC5-FA3D-402C-8332-61891E7DBE2A}"/>
              </a:ext>
            </a:extLst>
          </p:cNvPr>
          <p:cNvCxnSpPr>
            <a:cxnSpLocks/>
          </p:cNvCxnSpPr>
          <p:nvPr/>
        </p:nvCxnSpPr>
        <p:spPr>
          <a:xfrm flipV="1">
            <a:off x="6155055" y="3312079"/>
            <a:ext cx="0" cy="135435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35099A-CD4F-4789-92C6-D347F8298961}"/>
              </a:ext>
            </a:extLst>
          </p:cNvPr>
          <p:cNvGrpSpPr/>
          <p:nvPr/>
        </p:nvGrpSpPr>
        <p:grpSpPr>
          <a:xfrm>
            <a:off x="1266516" y="3312078"/>
            <a:ext cx="6610969" cy="0"/>
            <a:chOff x="1551963" y="3984771"/>
            <a:chExt cx="8814625" cy="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423F30-1B98-43EC-AAD7-DA436FCE53B6}"/>
                </a:ext>
              </a:extLst>
            </p:cNvPr>
            <p:cNvCxnSpPr>
              <a:cxnSpLocks/>
            </p:cNvCxnSpPr>
            <p:nvPr/>
          </p:nvCxnSpPr>
          <p:spPr>
            <a:xfrm>
              <a:off x="1551963" y="3984771"/>
              <a:ext cx="5086139" cy="0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E5EEC0-5CAE-42AB-9AAF-B6CA316F6950}"/>
                </a:ext>
              </a:extLst>
            </p:cNvPr>
            <p:cNvCxnSpPr>
              <a:cxnSpLocks/>
            </p:cNvCxnSpPr>
            <p:nvPr/>
          </p:nvCxnSpPr>
          <p:spPr>
            <a:xfrm>
              <a:off x="8070016" y="3984771"/>
              <a:ext cx="2296572" cy="0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5E2CBFB9-000D-4A2F-9809-647CAEC0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C5F4-B3EF-4411-833F-1CDDB5806D28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37C701-31E7-4C8C-8A53-0FFCFCAC156E}"/>
              </a:ext>
            </a:extLst>
          </p:cNvPr>
          <p:cNvGrpSpPr/>
          <p:nvPr/>
        </p:nvGrpSpPr>
        <p:grpSpPr>
          <a:xfrm>
            <a:off x="1536412" y="1588204"/>
            <a:ext cx="774062" cy="276999"/>
            <a:chOff x="1899044" y="1676913"/>
            <a:chExt cx="1032082" cy="36933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5583129-64BF-4B29-A5C8-44BFC49BAF04}"/>
                </a:ext>
              </a:extLst>
            </p:cNvPr>
            <p:cNvCxnSpPr>
              <a:cxnSpLocks/>
            </p:cNvCxnSpPr>
            <p:nvPr/>
          </p:nvCxnSpPr>
          <p:spPr>
            <a:xfrm>
              <a:off x="2045179" y="1676913"/>
              <a:ext cx="739813" cy="0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FFFD9B-7EEC-4E34-A8D7-D4126BF64C81}"/>
                </a:ext>
              </a:extLst>
            </p:cNvPr>
            <p:cNvSpPr txBox="1"/>
            <p:nvPr/>
          </p:nvSpPr>
          <p:spPr>
            <a:xfrm>
              <a:off x="1899044" y="1676913"/>
              <a:ext cx="103208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~1 mm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8BE9FF8-706F-4C34-A3CB-FC50552B1A57}"/>
              </a:ext>
            </a:extLst>
          </p:cNvPr>
          <p:cNvSpPr txBox="1"/>
          <p:nvPr/>
        </p:nvSpPr>
        <p:spPr>
          <a:xfrm>
            <a:off x="5095795" y="1530384"/>
            <a:ext cx="2781683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3" b="1" dirty="0">
                <a:solidFill>
                  <a:schemeClr val="bg1"/>
                </a:solidFill>
                <a:latin typeface="Lucida Sans" panose="020B0602030504020204" pitchFamily="34" charset="0"/>
              </a:rPr>
              <a:t>10,000x slower than real time</a:t>
            </a:r>
          </a:p>
        </p:txBody>
      </p:sp>
    </p:spTree>
    <p:extLst>
      <p:ext uri="{BB962C8B-B14F-4D97-AF65-F5344CB8AC3E}">
        <p14:creationId xmlns:p14="http://schemas.microsoft.com/office/powerpoint/2010/main" val="125373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743A-31DB-46D5-AD9F-9F974ECC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Collapse near a slot geometry</a:t>
            </a:r>
          </a:p>
        </p:txBody>
      </p:sp>
      <p:pic>
        <p:nvPicPr>
          <p:cNvPr id="4" name="example">
            <a:hlinkClick r:id="" action="ppaction://media"/>
            <a:extLst>
              <a:ext uri="{FF2B5EF4-FFF2-40B4-BE49-F238E27FC236}">
                <a16:creationId xmlns:a16="http://schemas.microsoft.com/office/drawing/2014/main" id="{D4769B3C-FDA2-4E09-93BE-686DD93D146D}"/>
              </a:ext>
            </a:extLst>
          </p:cNvPr>
          <p:cNvPicPr>
            <a:picLocks noGrp="1" noChangeAspect="1"/>
          </p:cNvPicPr>
          <p:nvPr>
            <p:ph idx="4294967295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422"/>
                </p14:media>
              </p:ext>
            </p:extLst>
          </p:nvPr>
        </p:nvPicPr>
        <p:blipFill rotWithShape="1">
          <a:blip r:embed="rId5"/>
          <a:srcRect t="10904"/>
          <a:stretch>
            <a:fillRect/>
          </a:stretch>
        </p:blipFill>
        <p:spPr>
          <a:xfrm>
            <a:off x="1266516" y="1210867"/>
            <a:ext cx="6610969" cy="4049315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ED6558-A180-487E-AA88-C0F25C091A0B}"/>
              </a:ext>
            </a:extLst>
          </p:cNvPr>
          <p:cNvCxnSpPr>
            <a:cxnSpLocks/>
          </p:cNvCxnSpPr>
          <p:nvPr/>
        </p:nvCxnSpPr>
        <p:spPr>
          <a:xfrm>
            <a:off x="5081120" y="3312078"/>
            <a:ext cx="0" cy="1354351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E7387C-A714-4076-B551-861503632D86}"/>
              </a:ext>
            </a:extLst>
          </p:cNvPr>
          <p:cNvCxnSpPr>
            <a:cxnSpLocks/>
          </p:cNvCxnSpPr>
          <p:nvPr/>
        </p:nvCxnSpPr>
        <p:spPr>
          <a:xfrm>
            <a:off x="5081119" y="4673744"/>
            <a:ext cx="1073936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396DC5-FA3D-402C-8332-61891E7DBE2A}"/>
              </a:ext>
            </a:extLst>
          </p:cNvPr>
          <p:cNvCxnSpPr>
            <a:cxnSpLocks/>
          </p:cNvCxnSpPr>
          <p:nvPr/>
        </p:nvCxnSpPr>
        <p:spPr>
          <a:xfrm flipV="1">
            <a:off x="6155055" y="3312079"/>
            <a:ext cx="0" cy="135435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35099A-CD4F-4789-92C6-D347F8298961}"/>
              </a:ext>
            </a:extLst>
          </p:cNvPr>
          <p:cNvGrpSpPr/>
          <p:nvPr/>
        </p:nvGrpSpPr>
        <p:grpSpPr>
          <a:xfrm>
            <a:off x="1266516" y="3312078"/>
            <a:ext cx="6610969" cy="0"/>
            <a:chOff x="1551963" y="3984771"/>
            <a:chExt cx="8814625" cy="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423F30-1B98-43EC-AAD7-DA436FCE53B6}"/>
                </a:ext>
              </a:extLst>
            </p:cNvPr>
            <p:cNvCxnSpPr>
              <a:cxnSpLocks/>
            </p:cNvCxnSpPr>
            <p:nvPr/>
          </p:nvCxnSpPr>
          <p:spPr>
            <a:xfrm>
              <a:off x="1551963" y="3984771"/>
              <a:ext cx="5086139" cy="0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E5EEC0-5CAE-42AB-9AAF-B6CA316F6950}"/>
                </a:ext>
              </a:extLst>
            </p:cNvPr>
            <p:cNvCxnSpPr>
              <a:cxnSpLocks/>
            </p:cNvCxnSpPr>
            <p:nvPr/>
          </p:nvCxnSpPr>
          <p:spPr>
            <a:xfrm>
              <a:off x="8070016" y="3984771"/>
              <a:ext cx="229657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5E2CBFB9-000D-4A2F-9809-647CAEC0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C5F4-B3EF-4411-833F-1CDDB5806D28}" type="slidenum">
              <a:rPr lang="en-GB" smtClean="0"/>
              <a:pPr/>
              <a:t>8</a:t>
            </a:fld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46A6E0-EB1C-4EB1-B3DC-A33F17C4C37B}"/>
              </a:ext>
            </a:extLst>
          </p:cNvPr>
          <p:cNvCxnSpPr/>
          <p:nvPr/>
        </p:nvCxnSpPr>
        <p:spPr>
          <a:xfrm>
            <a:off x="4545532" y="2227646"/>
            <a:ext cx="0" cy="8807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95E352-FDF2-4889-8027-B6482C2505B5}"/>
              </a:ext>
            </a:extLst>
          </p:cNvPr>
          <p:cNvCxnSpPr/>
          <p:nvPr/>
        </p:nvCxnSpPr>
        <p:spPr>
          <a:xfrm>
            <a:off x="5637402" y="1210867"/>
            <a:ext cx="0" cy="4049315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940A0C-F7F8-4F44-B951-82CC969B157E}"/>
              </a:ext>
            </a:extLst>
          </p:cNvPr>
          <p:cNvCxnSpPr/>
          <p:nvPr/>
        </p:nvCxnSpPr>
        <p:spPr>
          <a:xfrm>
            <a:off x="5635979" y="2227646"/>
            <a:ext cx="0" cy="8807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12AEC9-4A1E-442E-B1FA-B20BECE7430C}"/>
              </a:ext>
            </a:extLst>
          </p:cNvPr>
          <p:cNvCxnSpPr/>
          <p:nvPr/>
        </p:nvCxnSpPr>
        <p:spPr>
          <a:xfrm>
            <a:off x="1533884" y="2227646"/>
            <a:ext cx="0" cy="8807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E592BB8-3D14-4C0F-B86B-C9555F353A5B}"/>
              </a:ext>
            </a:extLst>
          </p:cNvPr>
          <p:cNvSpPr/>
          <p:nvPr/>
        </p:nvSpPr>
        <p:spPr>
          <a:xfrm>
            <a:off x="5422288" y="2017672"/>
            <a:ext cx="427382" cy="4199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64987BE-FC82-4069-B7AB-D95AE667FFC4}"/>
              </a:ext>
            </a:extLst>
          </p:cNvPr>
          <p:cNvSpPr/>
          <p:nvPr/>
        </p:nvSpPr>
        <p:spPr>
          <a:xfrm>
            <a:off x="1320193" y="2017671"/>
            <a:ext cx="427382" cy="4199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00208 -0.2377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1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23778 L 3.61111E-6 1.11111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00EB299-ED2E-4005-9CAE-4B92770A61C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6542" y="1243450"/>
            <a:ext cx="4267199" cy="3336447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B924078-99C9-400B-AF42-4A717DADC43D}"/>
              </a:ext>
            </a:extLst>
          </p:cNvPr>
          <p:cNvSpPr/>
          <p:nvPr/>
        </p:nvSpPr>
        <p:spPr>
          <a:xfrm>
            <a:off x="4706541" y="1242725"/>
            <a:ext cx="4267199" cy="336975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52C0744-91DC-4A55-AA88-834D7711E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260" y="1242725"/>
            <a:ext cx="4267200" cy="333789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11221E2-8188-42EC-B736-36267AF1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Slot parameters, normalized by width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1DA9A9-F255-4534-BB10-D40536A3DB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Parameter definitions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C022ED-7B73-4E50-8842-D5CA50076C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D5E1E7"/>
                </a:solidFill>
              </a:rPr>
              <a:t>Non-dimensional parameter definitions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7B3CBF3-1293-4575-AA3A-E73F50DD63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6D2C5F4-B3EF-4411-833F-1CDDB5806D2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444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build="p"/>
    </p:bldLst>
  </p:timing>
</p:sld>
</file>

<file path=ppt/theme/theme1.xml><?xml version="1.0" encoding="utf-8"?>
<a:theme xmlns:a="http://schemas.openxmlformats.org/drawingml/2006/main" name="corn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ners" id="{874B21ED-E5EF-4789-82FB-34A2F6353598}" vid="{C4CE13CE-78CB-4DA5-B93B-00FD87386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1FB45032845B4F97C3EA2D9926B5AB" ma:contentTypeVersion="10" ma:contentTypeDescription="Create a new document." ma:contentTypeScope="" ma:versionID="cbe705ded4fbd1210d032ab0821dcb32">
  <xsd:schema xmlns:xsd="http://www.w3.org/2001/XMLSchema" xmlns:xs="http://www.w3.org/2001/XMLSchema" xmlns:p="http://schemas.microsoft.com/office/2006/metadata/properties" xmlns:ns3="326a8204-86ec-4314-863c-89684e332843" xmlns:ns4="0399d9f0-c0e2-4d94-a95c-e457a00b82fb" targetNamespace="http://schemas.microsoft.com/office/2006/metadata/properties" ma:root="true" ma:fieldsID="476a4e832b84e65f6827686ee4e7cdbf" ns3:_="" ns4:_="">
    <xsd:import namespace="326a8204-86ec-4314-863c-89684e332843"/>
    <xsd:import namespace="0399d9f0-c0e2-4d94-a95c-e457a00b82f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a8204-86ec-4314-863c-89684e3328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9d9f0-c0e2-4d94-a95c-e457a00b82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4C90FB-ADEF-4804-BBDD-CA3BFB8573EA}">
  <ds:schemaRefs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326a8204-86ec-4314-863c-89684e332843"/>
    <ds:schemaRef ds:uri="0399d9f0-c0e2-4d94-a95c-e457a00b82f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A68E71-AB7B-4DD4-A38C-5B3A9BA74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9626FE-183E-4021-9AD8-649CF99DD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6a8204-86ec-4314-863c-89684e332843"/>
    <ds:schemaRef ds:uri="0399d9f0-c0e2-4d94-a95c-e457a00b82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corners</Template>
  <TotalTime>2263</TotalTime>
  <Words>410</Words>
  <Application>Microsoft Office PowerPoint</Application>
  <PresentationFormat>On-screen Show (16:10)</PresentationFormat>
  <Paragraphs>95</Paragraphs>
  <Slides>18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Lucida Sans</vt:lpstr>
      <vt:lpstr>corners</vt:lpstr>
      <vt:lpstr>Cavitation Jet Direction Near Slot Geometries</vt:lpstr>
      <vt:lpstr>Cavitation bubbles collapse</vt:lpstr>
      <vt:lpstr>Cavitation bubbles collapse</vt:lpstr>
      <vt:lpstr>Bubbles collapse towards boundaries</vt:lpstr>
      <vt:lpstr>Bubbles collapse towards boundaries</vt:lpstr>
      <vt:lpstr>Experiment configuration</vt:lpstr>
      <vt:lpstr>Collapse near a slot geometry</vt:lpstr>
      <vt:lpstr>Collapse near a slot geometry</vt:lpstr>
      <vt:lpstr>Slot parameters, normalized by width</vt:lpstr>
      <vt:lpstr>Data from experiments</vt:lpstr>
      <vt:lpstr>Boundary Element Method (BEM)</vt:lpstr>
      <vt:lpstr>Experimental data comparison to numerical model</vt:lpstr>
      <vt:lpstr>Numerical model predictions for varying height</vt:lpstr>
      <vt:lpstr>Variation of peak for varying height</vt:lpstr>
      <vt:lpstr>Numerical model predictions for varying vertical distance</vt:lpstr>
      <vt:lpstr>Variation of peak for varying vertical distance</vt:lpstr>
      <vt:lpstr>Collapse of experimental data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Cavitation Collapse Near Slot Geometries</dc:title>
  <dc:creator>Andrews E.D.</dc:creator>
  <cp:lastModifiedBy>Elijah Andrews</cp:lastModifiedBy>
  <cp:revision>206</cp:revision>
  <dcterms:created xsi:type="dcterms:W3CDTF">2019-10-29T14:45:44Z</dcterms:created>
  <dcterms:modified xsi:type="dcterms:W3CDTF">2019-12-25T18:40:17Z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0x010100991FB45032845B4F97C3EA2D9926B5AB</vt:lpwstr>
  </property>
</Properties>
</file>