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37"/>
  </p:notesMasterIdLst>
  <p:sldIdLst>
    <p:sldId id="256" r:id="rId2"/>
    <p:sldId id="283" r:id="rId3"/>
    <p:sldId id="284" r:id="rId4"/>
    <p:sldId id="285" r:id="rId5"/>
    <p:sldId id="286" r:id="rId6"/>
    <p:sldId id="319" r:id="rId7"/>
    <p:sldId id="321" r:id="rId8"/>
    <p:sldId id="320" r:id="rId9"/>
    <p:sldId id="330" r:id="rId10"/>
    <p:sldId id="322" r:id="rId11"/>
    <p:sldId id="278" r:id="rId12"/>
    <p:sldId id="310" r:id="rId13"/>
    <p:sldId id="304" r:id="rId14"/>
    <p:sldId id="318" r:id="rId15"/>
    <p:sldId id="341" r:id="rId16"/>
    <p:sldId id="317" r:id="rId17"/>
    <p:sldId id="323" r:id="rId18"/>
    <p:sldId id="324" r:id="rId19"/>
    <p:sldId id="329" r:id="rId20"/>
    <p:sldId id="339" r:id="rId21"/>
    <p:sldId id="325" r:id="rId22"/>
    <p:sldId id="334" r:id="rId23"/>
    <p:sldId id="335" r:id="rId24"/>
    <p:sldId id="336" r:id="rId25"/>
    <p:sldId id="338" r:id="rId26"/>
    <p:sldId id="337" r:id="rId27"/>
    <p:sldId id="333" r:id="rId28"/>
    <p:sldId id="340" r:id="rId29"/>
    <p:sldId id="326" r:id="rId30"/>
    <p:sldId id="332" r:id="rId31"/>
    <p:sldId id="327" r:id="rId32"/>
    <p:sldId id="342" r:id="rId33"/>
    <p:sldId id="328" r:id="rId34"/>
    <p:sldId id="331" r:id="rId35"/>
    <p:sldId id="343" r:id="rId3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BE90381A-DAAC-406A-93CB-8080899DEE9E}">
          <p14:sldIdLst>
            <p14:sldId id="256"/>
          </p14:sldIdLst>
        </p14:section>
        <p14:section name="Fundamental ideas" id="{31416D2F-0F6A-45FD-A128-23393C85C1A7}">
          <p14:sldIdLst>
            <p14:sldId id="283"/>
            <p14:sldId id="284"/>
            <p14:sldId id="285"/>
            <p14:sldId id="286"/>
            <p14:sldId id="319"/>
            <p14:sldId id="321"/>
            <p14:sldId id="320"/>
            <p14:sldId id="330"/>
          </p14:sldIdLst>
        </p14:section>
        <p14:section name="Experimental methods" id="{DA1C719C-D9DC-404E-9EDF-8A6CCAA88E73}">
          <p14:sldIdLst>
            <p14:sldId id="322"/>
            <p14:sldId id="278"/>
          </p14:sldIdLst>
        </p14:section>
        <p14:section name="Videos" id="{AA54B93A-119E-4856-BF83-CBEB750CEAFE}">
          <p14:sldIdLst>
            <p14:sldId id="310"/>
            <p14:sldId id="304"/>
            <p14:sldId id="318"/>
            <p14:sldId id="341"/>
            <p14:sldId id="317"/>
          </p14:sldIdLst>
        </p14:section>
        <p14:section name="Horizontal position" id="{2B49C634-4C30-40BA-A061-6BD3535F7147}">
          <p14:sldIdLst>
            <p14:sldId id="323"/>
            <p14:sldId id="324"/>
            <p14:sldId id="329"/>
          </p14:sldIdLst>
        </p14:section>
        <p14:section name="Void fraction" id="{AB811391-0041-4B48-9BF3-A04EDCCBBFDA}">
          <p14:sldIdLst>
            <p14:sldId id="339"/>
            <p14:sldId id="325"/>
            <p14:sldId id="334"/>
            <p14:sldId id="335"/>
            <p14:sldId id="336"/>
            <p14:sldId id="338"/>
            <p14:sldId id="337"/>
            <p14:sldId id="333"/>
            <p14:sldId id="340"/>
            <p14:sldId id="326"/>
            <p14:sldId id="332"/>
          </p14:sldIdLst>
        </p14:section>
        <p14:section name="End matter" id="{A566E8E5-1155-4092-92A7-93E1C441D05F}">
          <p14:sldIdLst>
            <p14:sldId id="327"/>
            <p14:sldId id="342"/>
            <p14:sldId id="328"/>
            <p14:sldId id="331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444E"/>
    <a:srgbClr val="FFFFFF"/>
    <a:srgbClr val="0BFD39"/>
    <a:srgbClr val="4E2ED6"/>
    <a:srgbClr val="CF35C8"/>
    <a:srgbClr val="D652D0"/>
    <a:srgbClr val="DA64D4"/>
    <a:srgbClr val="D5E1E7"/>
    <a:srgbClr val="FFC000"/>
    <a:srgbClr val="FF7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484" autoAdjust="0"/>
  </p:normalViewPr>
  <p:slideViewPr>
    <p:cSldViewPr snapToGrid="0">
      <p:cViewPr varScale="1">
        <p:scale>
          <a:sx n="100" d="100"/>
          <a:sy n="100" d="100"/>
        </p:scale>
        <p:origin x="18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jah Andrews" userId="e0db7dec-7950-48b9-9a5c-5d72aedfe85a" providerId="ADAL" clId="{86A4059D-5CE4-4B4C-A1A2-2911708DD4B2}"/>
    <pc:docChg chg="modSld">
      <pc:chgData name="Elijah Andrews" userId="e0db7dec-7950-48b9-9a5c-5d72aedfe85a" providerId="ADAL" clId="{86A4059D-5CE4-4B4C-A1A2-2911708DD4B2}" dt="2022-05-03T12:43:08.721" v="0" actId="207"/>
      <pc:docMkLst>
        <pc:docMk/>
      </pc:docMkLst>
      <pc:sldChg chg="modSp mod">
        <pc:chgData name="Elijah Andrews" userId="e0db7dec-7950-48b9-9a5c-5d72aedfe85a" providerId="ADAL" clId="{86A4059D-5CE4-4B4C-A1A2-2911708DD4B2}" dt="2022-05-03T12:43:08.721" v="0" actId="207"/>
        <pc:sldMkLst>
          <pc:docMk/>
          <pc:sldMk cId="1609419018" sldId="256"/>
        </pc:sldMkLst>
        <pc:spChg chg="mod">
          <ac:chgData name="Elijah Andrews" userId="e0db7dec-7950-48b9-9a5c-5d72aedfe85a" providerId="ADAL" clId="{86A4059D-5CE4-4B4C-A1A2-2911708DD4B2}" dt="2022-05-03T12:43:08.721" v="0" actId="207"/>
          <ac:spMkLst>
            <pc:docMk/>
            <pc:sldMk cId="1609419018" sldId="256"/>
            <ac:spMk id="2" creationId="{A77A59AF-66C1-458D-B497-F8DD3FDB4A4A}"/>
          </ac:spMkLst>
        </pc:spChg>
      </pc:sldChg>
    </pc:docChg>
  </pc:docChgLst>
  <pc:docChgLst>
    <pc:chgData name="Elijah Andrews" userId="e0db7dec-7950-48b9-9a5c-5d72aedfe85a" providerId="ADAL" clId="{F09C0E9B-EF71-40F2-A83F-AD1214B111EA}"/>
    <pc:docChg chg="undo custSel addSld delSld modSld modMainMaster addSection modSection">
      <pc:chgData name="Elijah Andrews" userId="e0db7dec-7950-48b9-9a5c-5d72aedfe85a" providerId="ADAL" clId="{F09C0E9B-EF71-40F2-A83F-AD1214B111EA}" dt="2021-11-22T15:38:24.130" v="1603"/>
      <pc:docMkLst>
        <pc:docMk/>
      </pc:docMkLst>
      <pc:sldChg chg="addSp delSp modSp mod modClrScheme chgLayout">
        <pc:chgData name="Elijah Andrews" userId="e0db7dec-7950-48b9-9a5c-5d72aedfe85a" providerId="ADAL" clId="{F09C0E9B-EF71-40F2-A83F-AD1214B111EA}" dt="2021-11-22T05:31:48.306" v="1502" actId="1036"/>
        <pc:sldMkLst>
          <pc:docMk/>
          <pc:sldMk cId="1609419018" sldId="256"/>
        </pc:sldMkLst>
        <pc:spChg chg="mod">
          <ac:chgData name="Elijah Andrews" userId="e0db7dec-7950-48b9-9a5c-5d72aedfe85a" providerId="ADAL" clId="{F09C0E9B-EF71-40F2-A83F-AD1214B111EA}" dt="2021-11-22T05:26:03.940" v="1486" actId="26606"/>
          <ac:spMkLst>
            <pc:docMk/>
            <pc:sldMk cId="1609419018" sldId="256"/>
            <ac:spMk id="2" creationId="{A77A59AF-66C1-458D-B497-F8DD3FDB4A4A}"/>
          </ac:spMkLst>
        </pc:spChg>
        <pc:spChg chg="mod">
          <ac:chgData name="Elijah Andrews" userId="e0db7dec-7950-48b9-9a5c-5d72aedfe85a" providerId="ADAL" clId="{F09C0E9B-EF71-40F2-A83F-AD1214B111EA}" dt="2021-11-22T05:26:03.940" v="1486" actId="26606"/>
          <ac:spMkLst>
            <pc:docMk/>
            <pc:sldMk cId="1609419018" sldId="256"/>
            <ac:spMk id="3" creationId="{E608DC93-0168-4B5A-9F78-140788522E43}"/>
          </ac:spMkLst>
        </pc:spChg>
        <pc:spChg chg="mod">
          <ac:chgData name="Elijah Andrews" userId="e0db7dec-7950-48b9-9a5c-5d72aedfe85a" providerId="ADAL" clId="{F09C0E9B-EF71-40F2-A83F-AD1214B111EA}" dt="2021-11-22T05:26:03.940" v="1486" actId="26606"/>
          <ac:spMkLst>
            <pc:docMk/>
            <pc:sldMk cId="1609419018" sldId="256"/>
            <ac:spMk id="4" creationId="{BF5927E9-D01A-4178-82C3-59B2C28316D3}"/>
          </ac:spMkLst>
        </pc:spChg>
        <pc:spChg chg="add del mod">
          <ac:chgData name="Elijah Andrews" userId="e0db7dec-7950-48b9-9a5c-5d72aedfe85a" providerId="ADAL" clId="{F09C0E9B-EF71-40F2-A83F-AD1214B111EA}" dt="2021-11-22T05:26:03.940" v="1486" actId="26606"/>
          <ac:spMkLst>
            <pc:docMk/>
            <pc:sldMk cId="1609419018" sldId="256"/>
            <ac:spMk id="14" creationId="{642636EC-70E5-4270-9558-1DD01FB9DA2B}"/>
          </ac:spMkLst>
        </pc:spChg>
        <pc:spChg chg="add del mod">
          <ac:chgData name="Elijah Andrews" userId="e0db7dec-7950-48b9-9a5c-5d72aedfe85a" providerId="ADAL" clId="{F09C0E9B-EF71-40F2-A83F-AD1214B111EA}" dt="2021-11-22T05:26:03.940" v="1486" actId="26606"/>
          <ac:spMkLst>
            <pc:docMk/>
            <pc:sldMk cId="1609419018" sldId="256"/>
            <ac:spMk id="16" creationId="{82C4123B-BE21-4CA8-9463-9E27EE1CD203}"/>
          </ac:spMkLst>
        </pc:spChg>
        <pc:picChg chg="mod">
          <ac:chgData name="Elijah Andrews" userId="e0db7dec-7950-48b9-9a5c-5d72aedfe85a" providerId="ADAL" clId="{F09C0E9B-EF71-40F2-A83F-AD1214B111EA}" dt="2021-11-01T21:35:11.859" v="148" actId="1035"/>
          <ac:picMkLst>
            <pc:docMk/>
            <pc:sldMk cId="1609419018" sldId="256"/>
            <ac:picMk id="5" creationId="{9644C8A9-C0F5-44D3-9821-C2DDADCFF9FA}"/>
          </ac:picMkLst>
        </pc:picChg>
        <pc:picChg chg="mod ord">
          <ac:chgData name="Elijah Andrews" userId="e0db7dec-7950-48b9-9a5c-5d72aedfe85a" providerId="ADAL" clId="{F09C0E9B-EF71-40F2-A83F-AD1214B111EA}" dt="2021-11-22T05:26:04.228" v="1487" actId="27614"/>
          <ac:picMkLst>
            <pc:docMk/>
            <pc:sldMk cId="1609419018" sldId="256"/>
            <ac:picMk id="6" creationId="{D5D4AAF8-68CB-455C-882C-76CC66A5713D}"/>
          </ac:picMkLst>
        </pc:picChg>
        <pc:picChg chg="add del mod">
          <ac:chgData name="Elijah Andrews" userId="e0db7dec-7950-48b9-9a5c-5d72aedfe85a" providerId="ADAL" clId="{F09C0E9B-EF71-40F2-A83F-AD1214B111EA}" dt="2021-11-22T05:25:55.239" v="1481" actId="22"/>
          <ac:picMkLst>
            <pc:docMk/>
            <pc:sldMk cId="1609419018" sldId="256"/>
            <ac:picMk id="7" creationId="{FF5FE5F7-93C1-45CD-8CB8-DC32E0835CCB}"/>
          </ac:picMkLst>
        </pc:picChg>
        <pc:picChg chg="add mod ord">
          <ac:chgData name="Elijah Andrews" userId="e0db7dec-7950-48b9-9a5c-5d72aedfe85a" providerId="ADAL" clId="{F09C0E9B-EF71-40F2-A83F-AD1214B111EA}" dt="2021-11-22T05:31:48.306" v="1502" actId="1036"/>
          <ac:picMkLst>
            <pc:docMk/>
            <pc:sldMk cId="1609419018" sldId="256"/>
            <ac:picMk id="9" creationId="{AD0E4A0C-251F-4B6D-B264-4EC576E2BADD}"/>
          </ac:picMkLst>
        </pc:picChg>
        <pc:picChg chg="add del mod">
          <ac:chgData name="Elijah Andrews" userId="e0db7dec-7950-48b9-9a5c-5d72aedfe85a" providerId="ADAL" clId="{F09C0E9B-EF71-40F2-A83F-AD1214B111EA}" dt="2021-11-22T05:25:58.016" v="1483" actId="478"/>
          <ac:picMkLst>
            <pc:docMk/>
            <pc:sldMk cId="1609419018" sldId="256"/>
            <ac:picMk id="1026" creationId="{62626164-88F0-43B2-9295-6359C95FB8FB}"/>
          </ac:picMkLst>
        </pc:picChg>
      </pc:sldChg>
      <pc:sldChg chg="modSp mod modShow">
        <pc:chgData name="Elijah Andrews" userId="e0db7dec-7950-48b9-9a5c-5d72aedfe85a" providerId="ADAL" clId="{F09C0E9B-EF71-40F2-A83F-AD1214B111EA}" dt="2021-11-03T03:33:05.027" v="896" actId="729"/>
        <pc:sldMkLst>
          <pc:docMk/>
          <pc:sldMk cId="3510733950" sldId="257"/>
        </pc:sldMkLst>
        <pc:spChg chg="mod">
          <ac:chgData name="Elijah Andrews" userId="e0db7dec-7950-48b9-9a5c-5d72aedfe85a" providerId="ADAL" clId="{F09C0E9B-EF71-40F2-A83F-AD1214B111EA}" dt="2021-11-01T22:48:06.288" v="294" actId="20577"/>
          <ac:spMkLst>
            <pc:docMk/>
            <pc:sldMk cId="3510733950" sldId="257"/>
            <ac:spMk id="3" creationId="{A2B43BD0-633F-4F2D-8504-BA28B8C97A2F}"/>
          </ac:spMkLst>
        </pc:spChg>
      </pc:sldChg>
      <pc:sldChg chg="addSp delSp modSp mod">
        <pc:chgData name="Elijah Andrews" userId="e0db7dec-7950-48b9-9a5c-5d72aedfe85a" providerId="ADAL" clId="{F09C0E9B-EF71-40F2-A83F-AD1214B111EA}" dt="2021-11-01T23:15:30.318" v="300" actId="1076"/>
        <pc:sldMkLst>
          <pc:docMk/>
          <pc:sldMk cId="3566515062" sldId="278"/>
        </pc:sldMkLst>
        <pc:picChg chg="add mod">
          <ac:chgData name="Elijah Andrews" userId="e0db7dec-7950-48b9-9a5c-5d72aedfe85a" providerId="ADAL" clId="{F09C0E9B-EF71-40F2-A83F-AD1214B111EA}" dt="2021-11-01T23:15:30.318" v="300" actId="1076"/>
          <ac:picMkLst>
            <pc:docMk/>
            <pc:sldMk cId="3566515062" sldId="278"/>
            <ac:picMk id="4" creationId="{3E50A298-43F7-4D76-97DD-3EC047FBC38C}"/>
          </ac:picMkLst>
        </pc:picChg>
        <pc:picChg chg="del">
          <ac:chgData name="Elijah Andrews" userId="e0db7dec-7950-48b9-9a5c-5d72aedfe85a" providerId="ADAL" clId="{F09C0E9B-EF71-40F2-A83F-AD1214B111EA}" dt="2021-11-01T23:01:52.976" v="295" actId="478"/>
          <ac:picMkLst>
            <pc:docMk/>
            <pc:sldMk cId="3566515062" sldId="278"/>
            <ac:picMk id="5" creationId="{0E350A9C-0AE1-4457-9BD0-42985C2334F8}"/>
          </ac:picMkLst>
        </pc:picChg>
      </pc:sldChg>
      <pc:sldChg chg="addSp delSp modSp mod modClrScheme chgLayout">
        <pc:chgData name="Elijah Andrews" userId="e0db7dec-7950-48b9-9a5c-5d72aedfe85a" providerId="ADAL" clId="{F09C0E9B-EF71-40F2-A83F-AD1214B111EA}" dt="2021-11-03T03:59:46.433" v="1303" actId="1076"/>
        <pc:sldMkLst>
          <pc:docMk/>
          <pc:sldMk cId="1711062202" sldId="304"/>
        </pc:sldMkLst>
        <pc:spChg chg="mod ord">
          <ac:chgData name="Elijah Andrews" userId="e0db7dec-7950-48b9-9a5c-5d72aedfe85a" providerId="ADAL" clId="{F09C0E9B-EF71-40F2-A83F-AD1214B111EA}" dt="2021-11-03T03:58:19.073" v="1249" actId="20577"/>
          <ac:spMkLst>
            <pc:docMk/>
            <pc:sldMk cId="1711062202" sldId="304"/>
            <ac:spMk id="2" creationId="{02D27C68-9A1A-42DD-B5A5-F15425B7081C}"/>
          </ac:spMkLst>
        </pc:spChg>
        <pc:spChg chg="mod ord">
          <ac:chgData name="Elijah Andrews" userId="e0db7dec-7950-48b9-9a5c-5d72aedfe85a" providerId="ADAL" clId="{F09C0E9B-EF71-40F2-A83F-AD1214B111EA}" dt="2021-11-02T00:27:50.354" v="351" actId="700"/>
          <ac:spMkLst>
            <pc:docMk/>
            <pc:sldMk cId="1711062202" sldId="304"/>
            <ac:spMk id="4" creationId="{0195D747-E0F9-4A44-84D1-5CD80244DCEE}"/>
          </ac:spMkLst>
        </pc:spChg>
        <pc:spChg chg="add del mod ord">
          <ac:chgData name="Elijah Andrews" userId="e0db7dec-7950-48b9-9a5c-5d72aedfe85a" providerId="ADAL" clId="{F09C0E9B-EF71-40F2-A83F-AD1214B111EA}" dt="2021-11-02T00:27:56.724" v="353" actId="478"/>
          <ac:spMkLst>
            <pc:docMk/>
            <pc:sldMk cId="1711062202" sldId="304"/>
            <ac:spMk id="5" creationId="{95048E6C-7A61-4579-8FC1-E9F2585F6E5C}"/>
          </ac:spMkLst>
        </pc:spChg>
        <pc:spChg chg="add del mod ord">
          <ac:chgData name="Elijah Andrews" userId="e0db7dec-7950-48b9-9a5c-5d72aedfe85a" providerId="ADAL" clId="{F09C0E9B-EF71-40F2-A83F-AD1214B111EA}" dt="2021-11-02T00:28:01.111" v="354" actId="478"/>
          <ac:spMkLst>
            <pc:docMk/>
            <pc:sldMk cId="1711062202" sldId="304"/>
            <ac:spMk id="12" creationId="{A7AA25DE-6367-4368-AE4D-4291E00796DD}"/>
          </ac:spMkLst>
        </pc:spChg>
        <pc:picChg chg="mod">
          <ac:chgData name="Elijah Andrews" userId="e0db7dec-7950-48b9-9a5c-5d72aedfe85a" providerId="ADAL" clId="{F09C0E9B-EF71-40F2-A83F-AD1214B111EA}" dt="2021-11-03T03:59:46.433" v="1303" actId="1076"/>
          <ac:picMkLst>
            <pc:docMk/>
            <pc:sldMk cId="1711062202" sldId="304"/>
            <ac:picMk id="7" creationId="{8B6A829A-260D-4E1A-AEDF-C32A05C0677D}"/>
          </ac:picMkLst>
        </pc:picChg>
      </pc:sldChg>
      <pc:sldChg chg="addSp delSp modSp mod modClrScheme modAnim chgLayout modNotesTx">
        <pc:chgData name="Elijah Andrews" userId="e0db7dec-7950-48b9-9a5c-5d72aedfe85a" providerId="ADAL" clId="{F09C0E9B-EF71-40F2-A83F-AD1214B111EA}" dt="2021-11-22T15:38:24.130" v="1603"/>
        <pc:sldMkLst>
          <pc:docMk/>
          <pc:sldMk cId="3097297119" sldId="310"/>
        </pc:sldMkLst>
        <pc:spChg chg="mod ord">
          <ac:chgData name="Elijah Andrews" userId="e0db7dec-7950-48b9-9a5c-5d72aedfe85a" providerId="ADAL" clId="{F09C0E9B-EF71-40F2-A83F-AD1214B111EA}" dt="2021-11-03T03:58:03.654" v="1217" actId="20577"/>
          <ac:spMkLst>
            <pc:docMk/>
            <pc:sldMk cId="3097297119" sldId="310"/>
            <ac:spMk id="2" creationId="{02D27C68-9A1A-42DD-B5A5-F15425B7081C}"/>
          </ac:spMkLst>
        </pc:spChg>
        <pc:spChg chg="mod ord">
          <ac:chgData name="Elijah Andrews" userId="e0db7dec-7950-48b9-9a5c-5d72aedfe85a" providerId="ADAL" clId="{F09C0E9B-EF71-40F2-A83F-AD1214B111EA}" dt="2021-11-02T00:27:26.592" v="347" actId="700"/>
          <ac:spMkLst>
            <pc:docMk/>
            <pc:sldMk cId="3097297119" sldId="310"/>
            <ac:spMk id="4" creationId="{0195D747-E0F9-4A44-84D1-5CD80244DCEE}"/>
          </ac:spMkLst>
        </pc:spChg>
        <pc:spChg chg="add mod">
          <ac:chgData name="Elijah Andrews" userId="e0db7dec-7950-48b9-9a5c-5d72aedfe85a" providerId="ADAL" clId="{F09C0E9B-EF71-40F2-A83F-AD1214B111EA}" dt="2021-11-22T15:26:58.448" v="1592" actId="207"/>
          <ac:spMkLst>
            <pc:docMk/>
            <pc:sldMk cId="3097297119" sldId="310"/>
            <ac:spMk id="5" creationId="{410F0261-6676-43CA-A32B-89C1BDC636FF}"/>
          </ac:spMkLst>
        </pc:spChg>
        <pc:spChg chg="add del mod ord">
          <ac:chgData name="Elijah Andrews" userId="e0db7dec-7950-48b9-9a5c-5d72aedfe85a" providerId="ADAL" clId="{F09C0E9B-EF71-40F2-A83F-AD1214B111EA}" dt="2021-11-02T00:27:32.339" v="349" actId="478"/>
          <ac:spMkLst>
            <pc:docMk/>
            <pc:sldMk cId="3097297119" sldId="310"/>
            <ac:spMk id="5" creationId="{A3A0C6A6-0D24-47E8-87D3-FCFB1AB0C645}"/>
          </ac:spMkLst>
        </pc:spChg>
        <pc:spChg chg="add mod">
          <ac:chgData name="Elijah Andrews" userId="e0db7dec-7950-48b9-9a5c-5d72aedfe85a" providerId="ADAL" clId="{F09C0E9B-EF71-40F2-A83F-AD1214B111EA}" dt="2021-11-22T15:27:11.053" v="1602" actId="1036"/>
          <ac:spMkLst>
            <pc:docMk/>
            <pc:sldMk cId="3097297119" sldId="310"/>
            <ac:spMk id="11" creationId="{93804123-0FAE-4EB2-9267-906AA430C9A4}"/>
          </ac:spMkLst>
        </pc:spChg>
        <pc:spChg chg="add del mod ord">
          <ac:chgData name="Elijah Andrews" userId="e0db7dec-7950-48b9-9a5c-5d72aedfe85a" providerId="ADAL" clId="{F09C0E9B-EF71-40F2-A83F-AD1214B111EA}" dt="2021-11-02T00:27:36.068" v="350" actId="478"/>
          <ac:spMkLst>
            <pc:docMk/>
            <pc:sldMk cId="3097297119" sldId="310"/>
            <ac:spMk id="11" creationId="{FA2AE823-2686-45B1-82EC-8F211D2FBD0C}"/>
          </ac:spMkLst>
        </pc:spChg>
      </pc:sldChg>
      <pc:sldChg chg="addSp delSp modSp mod modClrScheme chgLayout">
        <pc:chgData name="Elijah Andrews" userId="e0db7dec-7950-48b9-9a5c-5d72aedfe85a" providerId="ADAL" clId="{F09C0E9B-EF71-40F2-A83F-AD1214B111EA}" dt="2021-11-03T03:58:43.062" v="1301" actId="20577"/>
        <pc:sldMkLst>
          <pc:docMk/>
          <pc:sldMk cId="464467366" sldId="317"/>
        </pc:sldMkLst>
        <pc:spChg chg="mod ord">
          <ac:chgData name="Elijah Andrews" userId="e0db7dec-7950-48b9-9a5c-5d72aedfe85a" providerId="ADAL" clId="{F09C0E9B-EF71-40F2-A83F-AD1214B111EA}" dt="2021-11-03T03:58:43.062" v="1301" actId="20577"/>
          <ac:spMkLst>
            <pc:docMk/>
            <pc:sldMk cId="464467366" sldId="317"/>
            <ac:spMk id="2" creationId="{02D27C68-9A1A-42DD-B5A5-F15425B7081C}"/>
          </ac:spMkLst>
        </pc:spChg>
        <pc:spChg chg="mod ord">
          <ac:chgData name="Elijah Andrews" userId="e0db7dec-7950-48b9-9a5c-5d72aedfe85a" providerId="ADAL" clId="{F09C0E9B-EF71-40F2-A83F-AD1214B111EA}" dt="2021-11-02T00:27:50.354" v="351" actId="700"/>
          <ac:spMkLst>
            <pc:docMk/>
            <pc:sldMk cId="464467366" sldId="317"/>
            <ac:spMk id="4" creationId="{0195D747-E0F9-4A44-84D1-5CD80244DCEE}"/>
          </ac:spMkLst>
        </pc:spChg>
        <pc:spChg chg="add del mod ord">
          <ac:chgData name="Elijah Andrews" userId="e0db7dec-7950-48b9-9a5c-5d72aedfe85a" providerId="ADAL" clId="{F09C0E9B-EF71-40F2-A83F-AD1214B111EA}" dt="2021-11-02T00:28:14.169" v="358" actId="478"/>
          <ac:spMkLst>
            <pc:docMk/>
            <pc:sldMk cId="464467366" sldId="317"/>
            <ac:spMk id="13" creationId="{2DA56014-0961-4B57-AC39-F23B42BF10E8}"/>
          </ac:spMkLst>
        </pc:spChg>
        <pc:spChg chg="add del mod ord">
          <ac:chgData name="Elijah Andrews" userId="e0db7dec-7950-48b9-9a5c-5d72aedfe85a" providerId="ADAL" clId="{F09C0E9B-EF71-40F2-A83F-AD1214B111EA}" dt="2021-11-02T00:28:23.624" v="359" actId="478"/>
          <ac:spMkLst>
            <pc:docMk/>
            <pc:sldMk cId="464467366" sldId="317"/>
            <ac:spMk id="15" creationId="{4D2FFFF1-990C-422F-9423-2093185D757D}"/>
          </ac:spMkLst>
        </pc:spChg>
      </pc:sldChg>
      <pc:sldChg chg="addSp delSp modSp mod modClrScheme chgLayout">
        <pc:chgData name="Elijah Andrews" userId="e0db7dec-7950-48b9-9a5c-5d72aedfe85a" providerId="ADAL" clId="{F09C0E9B-EF71-40F2-A83F-AD1214B111EA}" dt="2021-11-03T03:58:31.988" v="1274" actId="20577"/>
        <pc:sldMkLst>
          <pc:docMk/>
          <pc:sldMk cId="1109423928" sldId="318"/>
        </pc:sldMkLst>
        <pc:spChg chg="mod ord">
          <ac:chgData name="Elijah Andrews" userId="e0db7dec-7950-48b9-9a5c-5d72aedfe85a" providerId="ADAL" clId="{F09C0E9B-EF71-40F2-A83F-AD1214B111EA}" dt="2021-11-03T03:58:31.988" v="1274" actId="20577"/>
          <ac:spMkLst>
            <pc:docMk/>
            <pc:sldMk cId="1109423928" sldId="318"/>
            <ac:spMk id="2" creationId="{02D27C68-9A1A-42DD-B5A5-F15425B7081C}"/>
          </ac:spMkLst>
        </pc:spChg>
        <pc:spChg chg="mod ord">
          <ac:chgData name="Elijah Andrews" userId="e0db7dec-7950-48b9-9a5c-5d72aedfe85a" providerId="ADAL" clId="{F09C0E9B-EF71-40F2-A83F-AD1214B111EA}" dt="2021-11-02T00:27:50.354" v="351" actId="700"/>
          <ac:spMkLst>
            <pc:docMk/>
            <pc:sldMk cId="1109423928" sldId="318"/>
            <ac:spMk id="3" creationId="{8714A139-DDD4-4039-9BEC-BFDEAD63CAEF}"/>
          </ac:spMkLst>
        </pc:spChg>
        <pc:spChg chg="add del mod ord">
          <ac:chgData name="Elijah Andrews" userId="e0db7dec-7950-48b9-9a5c-5d72aedfe85a" providerId="ADAL" clId="{F09C0E9B-EF71-40F2-A83F-AD1214B111EA}" dt="2021-11-02T00:28:06.047" v="355" actId="478"/>
          <ac:spMkLst>
            <pc:docMk/>
            <pc:sldMk cId="1109423928" sldId="318"/>
            <ac:spMk id="4" creationId="{C90A2DFD-889E-43B0-965D-B8A87444530D}"/>
          </ac:spMkLst>
        </pc:spChg>
        <pc:spChg chg="add del mod ord">
          <ac:chgData name="Elijah Andrews" userId="e0db7dec-7950-48b9-9a5c-5d72aedfe85a" providerId="ADAL" clId="{F09C0E9B-EF71-40F2-A83F-AD1214B111EA}" dt="2021-11-02T00:28:08.549" v="357" actId="478"/>
          <ac:spMkLst>
            <pc:docMk/>
            <pc:sldMk cId="1109423928" sldId="318"/>
            <ac:spMk id="15" creationId="{96CC5543-12E6-4F85-A1BB-89DAEE5C92A6}"/>
          </ac:spMkLst>
        </pc:spChg>
      </pc:sldChg>
      <pc:sldChg chg="addSp delSp modSp mod delAnim modAnim">
        <pc:chgData name="Elijah Andrews" userId="e0db7dec-7950-48b9-9a5c-5d72aedfe85a" providerId="ADAL" clId="{F09C0E9B-EF71-40F2-A83F-AD1214B111EA}" dt="2021-11-01T22:36:56.579" v="228" actId="1076"/>
        <pc:sldMkLst>
          <pc:docMk/>
          <pc:sldMk cId="1131109131" sldId="319"/>
        </pc:sldMkLst>
        <pc:spChg chg="add del mod">
          <ac:chgData name="Elijah Andrews" userId="e0db7dec-7950-48b9-9a5c-5d72aedfe85a" providerId="ADAL" clId="{F09C0E9B-EF71-40F2-A83F-AD1214B111EA}" dt="2021-11-01T22:35:25.985" v="216" actId="478"/>
          <ac:spMkLst>
            <pc:docMk/>
            <pc:sldMk cId="1131109131" sldId="319"/>
            <ac:spMk id="5" creationId="{4796156A-1615-416E-90E9-1960D8AA84D5}"/>
          </ac:spMkLst>
        </pc:spChg>
        <pc:spChg chg="del">
          <ac:chgData name="Elijah Andrews" userId="e0db7dec-7950-48b9-9a5c-5d72aedfe85a" providerId="ADAL" clId="{F09C0E9B-EF71-40F2-A83F-AD1214B111EA}" dt="2021-11-01T22:35:20.973" v="212" actId="478"/>
          <ac:spMkLst>
            <pc:docMk/>
            <pc:sldMk cId="1131109131" sldId="319"/>
            <ac:spMk id="7" creationId="{929DEC50-751D-4108-9B4F-23AD148DD987}"/>
          </ac:spMkLst>
        </pc:spChg>
        <pc:spChg chg="add del mod">
          <ac:chgData name="Elijah Andrews" userId="e0db7dec-7950-48b9-9a5c-5d72aedfe85a" providerId="ADAL" clId="{F09C0E9B-EF71-40F2-A83F-AD1214B111EA}" dt="2021-11-01T22:35:22.693" v="214"/>
          <ac:spMkLst>
            <pc:docMk/>
            <pc:sldMk cId="1131109131" sldId="319"/>
            <ac:spMk id="23" creationId="{5485414F-EC5D-4A16-ABF5-2452D25E3920}"/>
          </ac:spMkLst>
        </pc:spChg>
        <pc:spChg chg="add mod">
          <ac:chgData name="Elijah Andrews" userId="e0db7dec-7950-48b9-9a5c-5d72aedfe85a" providerId="ADAL" clId="{F09C0E9B-EF71-40F2-A83F-AD1214B111EA}" dt="2021-11-01T22:36:56.579" v="228" actId="1076"/>
          <ac:spMkLst>
            <pc:docMk/>
            <pc:sldMk cId="1131109131" sldId="319"/>
            <ac:spMk id="25" creationId="{FC723E0C-22EE-4178-BBA9-EAB3B42E13C1}"/>
          </ac:spMkLst>
        </pc:spChg>
      </pc:sldChg>
      <pc:sldChg chg="addSp delSp modSp mod delAnim modAnim">
        <pc:chgData name="Elijah Andrews" userId="e0db7dec-7950-48b9-9a5c-5d72aedfe85a" providerId="ADAL" clId="{F09C0E9B-EF71-40F2-A83F-AD1214B111EA}" dt="2021-11-01T22:37:15.367" v="233"/>
        <pc:sldMkLst>
          <pc:docMk/>
          <pc:sldMk cId="674562860" sldId="320"/>
        </pc:sldMkLst>
        <pc:spChg chg="del">
          <ac:chgData name="Elijah Andrews" userId="e0db7dec-7950-48b9-9a5c-5d72aedfe85a" providerId="ADAL" clId="{F09C0E9B-EF71-40F2-A83F-AD1214B111EA}" dt="2021-11-01T22:35:45.907" v="223" actId="478"/>
          <ac:spMkLst>
            <pc:docMk/>
            <pc:sldMk cId="674562860" sldId="320"/>
            <ac:spMk id="7" creationId="{929DEC50-751D-4108-9B4F-23AD148DD987}"/>
          </ac:spMkLst>
        </pc:spChg>
        <pc:spChg chg="add del mod ord">
          <ac:chgData name="Elijah Andrews" userId="e0db7dec-7950-48b9-9a5c-5d72aedfe85a" providerId="ADAL" clId="{F09C0E9B-EF71-40F2-A83F-AD1214B111EA}" dt="2021-11-01T22:17:45.042" v="184" actId="478"/>
          <ac:spMkLst>
            <pc:docMk/>
            <pc:sldMk cId="674562860" sldId="320"/>
            <ac:spMk id="16" creationId="{D412F1F1-5AFF-4F24-B17B-2B9BFF106C5F}"/>
          </ac:spMkLst>
        </pc:spChg>
        <pc:spChg chg="mod ord">
          <ac:chgData name="Elijah Andrews" userId="e0db7dec-7950-48b9-9a5c-5d72aedfe85a" providerId="ADAL" clId="{F09C0E9B-EF71-40F2-A83F-AD1214B111EA}" dt="2021-11-01T22:19:27.280" v="196" actId="1076"/>
          <ac:spMkLst>
            <pc:docMk/>
            <pc:sldMk cId="674562860" sldId="320"/>
            <ac:spMk id="17" creationId="{7B4016CF-7B45-4AC4-BA66-A67FA8DFDF1A}"/>
          </ac:spMkLst>
        </pc:spChg>
        <pc:spChg chg="mod">
          <ac:chgData name="Elijah Andrews" userId="e0db7dec-7950-48b9-9a5c-5d72aedfe85a" providerId="ADAL" clId="{F09C0E9B-EF71-40F2-A83F-AD1214B111EA}" dt="2021-11-01T22:20:16.338" v="206" actId="206"/>
          <ac:spMkLst>
            <pc:docMk/>
            <pc:sldMk cId="674562860" sldId="320"/>
            <ac:spMk id="21" creationId="{0753512B-8FF2-4E2A-817B-EF5D59816FB0}"/>
          </ac:spMkLst>
        </pc:spChg>
        <pc:spChg chg="mod ord">
          <ac:chgData name="Elijah Andrews" userId="e0db7dec-7950-48b9-9a5c-5d72aedfe85a" providerId="ADAL" clId="{F09C0E9B-EF71-40F2-A83F-AD1214B111EA}" dt="2021-11-01T22:24:13.058" v="211" actId="171"/>
          <ac:spMkLst>
            <pc:docMk/>
            <pc:sldMk cId="674562860" sldId="320"/>
            <ac:spMk id="23" creationId="{49214BAA-6B52-4E4A-AF85-3F66AE6EF44A}"/>
          </ac:spMkLst>
        </pc:spChg>
        <pc:spChg chg="mod">
          <ac:chgData name="Elijah Andrews" userId="e0db7dec-7950-48b9-9a5c-5d72aedfe85a" providerId="ADAL" clId="{F09C0E9B-EF71-40F2-A83F-AD1214B111EA}" dt="2021-11-01T22:13:38.519" v="155" actId="14100"/>
          <ac:spMkLst>
            <pc:docMk/>
            <pc:sldMk cId="674562860" sldId="320"/>
            <ac:spMk id="31" creationId="{FC7721AE-9463-4599-9411-13CBAB6C76DF}"/>
          </ac:spMkLst>
        </pc:spChg>
        <pc:spChg chg="mod">
          <ac:chgData name="Elijah Andrews" userId="e0db7dec-7950-48b9-9a5c-5d72aedfe85a" providerId="ADAL" clId="{F09C0E9B-EF71-40F2-A83F-AD1214B111EA}" dt="2021-11-01T22:21:47.713" v="208" actId="1076"/>
          <ac:spMkLst>
            <pc:docMk/>
            <pc:sldMk cId="674562860" sldId="320"/>
            <ac:spMk id="32" creationId="{15226845-F3A2-49C5-A63A-62E13A6C7F95}"/>
          </ac:spMkLst>
        </pc:spChg>
        <pc:spChg chg="add del mod">
          <ac:chgData name="Elijah Andrews" userId="e0db7dec-7950-48b9-9a5c-5d72aedfe85a" providerId="ADAL" clId="{F09C0E9B-EF71-40F2-A83F-AD1214B111EA}" dt="2021-11-01T22:35:49.113" v="224" actId="478"/>
          <ac:spMkLst>
            <pc:docMk/>
            <pc:sldMk cId="674562860" sldId="320"/>
            <ac:spMk id="74" creationId="{2327836E-0564-4A83-AE96-270AD0ECD3B8}"/>
          </ac:spMkLst>
        </pc:spChg>
        <pc:spChg chg="add del mod">
          <ac:chgData name="Elijah Andrews" userId="e0db7dec-7950-48b9-9a5c-5d72aedfe85a" providerId="ADAL" clId="{F09C0E9B-EF71-40F2-A83F-AD1214B111EA}" dt="2021-11-01T22:37:14.500" v="232" actId="478"/>
          <ac:spMkLst>
            <pc:docMk/>
            <pc:sldMk cId="674562860" sldId="320"/>
            <ac:spMk id="75" creationId="{CB9A43DC-E19B-4282-95EB-81C05E6F2C84}"/>
          </ac:spMkLst>
        </pc:spChg>
        <pc:spChg chg="add mod">
          <ac:chgData name="Elijah Andrews" userId="e0db7dec-7950-48b9-9a5c-5d72aedfe85a" providerId="ADAL" clId="{F09C0E9B-EF71-40F2-A83F-AD1214B111EA}" dt="2021-11-01T22:37:15.367" v="233"/>
          <ac:spMkLst>
            <pc:docMk/>
            <pc:sldMk cId="674562860" sldId="320"/>
            <ac:spMk id="76" creationId="{0CA15EF6-7E9B-4B87-A418-F8D03A805EDD}"/>
          </ac:spMkLst>
        </pc:spChg>
        <pc:cxnChg chg="mod">
          <ac:chgData name="Elijah Andrews" userId="e0db7dec-7950-48b9-9a5c-5d72aedfe85a" providerId="ADAL" clId="{F09C0E9B-EF71-40F2-A83F-AD1214B111EA}" dt="2021-11-01T22:20:16.338" v="206" actId="206"/>
          <ac:cxnSpMkLst>
            <pc:docMk/>
            <pc:sldMk cId="674562860" sldId="320"/>
            <ac:cxnSpMk id="10" creationId="{9BAECF42-EC53-49B1-8C17-F3B172787C9D}"/>
          </ac:cxnSpMkLst>
        </pc:cxnChg>
        <pc:cxnChg chg="mod">
          <ac:chgData name="Elijah Andrews" userId="e0db7dec-7950-48b9-9a5c-5d72aedfe85a" providerId="ADAL" clId="{F09C0E9B-EF71-40F2-A83F-AD1214B111EA}" dt="2021-11-01T22:20:16.338" v="206" actId="206"/>
          <ac:cxnSpMkLst>
            <pc:docMk/>
            <pc:sldMk cId="674562860" sldId="320"/>
            <ac:cxnSpMk id="11" creationId="{A18C5D9C-8397-4C14-8074-C972A5CA513A}"/>
          </ac:cxnSpMkLst>
        </pc:cxnChg>
        <pc:cxnChg chg="mod">
          <ac:chgData name="Elijah Andrews" userId="e0db7dec-7950-48b9-9a5c-5d72aedfe85a" providerId="ADAL" clId="{F09C0E9B-EF71-40F2-A83F-AD1214B111EA}" dt="2021-11-01T22:20:16.338" v="206" actId="206"/>
          <ac:cxnSpMkLst>
            <pc:docMk/>
            <pc:sldMk cId="674562860" sldId="320"/>
            <ac:cxnSpMk id="24" creationId="{525F1A72-1B86-4F2B-A8BC-73625F63E53C}"/>
          </ac:cxnSpMkLst>
        </pc:cxnChg>
        <pc:cxnChg chg="mod">
          <ac:chgData name="Elijah Andrews" userId="e0db7dec-7950-48b9-9a5c-5d72aedfe85a" providerId="ADAL" clId="{F09C0E9B-EF71-40F2-A83F-AD1214B111EA}" dt="2021-11-01T22:20:16.338" v="206" actId="206"/>
          <ac:cxnSpMkLst>
            <pc:docMk/>
            <pc:sldMk cId="674562860" sldId="320"/>
            <ac:cxnSpMk id="30" creationId="{1A04FC0B-9799-47F9-81D6-E46C4A1E5B2F}"/>
          </ac:cxnSpMkLst>
        </pc:cxnChg>
        <pc:cxnChg chg="mod">
          <ac:chgData name="Elijah Andrews" userId="e0db7dec-7950-48b9-9a5c-5d72aedfe85a" providerId="ADAL" clId="{F09C0E9B-EF71-40F2-A83F-AD1214B111EA}" dt="2021-11-01T22:20:16.338" v="206" actId="206"/>
          <ac:cxnSpMkLst>
            <pc:docMk/>
            <pc:sldMk cId="674562860" sldId="320"/>
            <ac:cxnSpMk id="34" creationId="{32E84CFE-4EC2-4F35-89E0-DF6BD4F7934F}"/>
          </ac:cxnSpMkLst>
        </pc:cxnChg>
        <pc:cxnChg chg="mod">
          <ac:chgData name="Elijah Andrews" userId="e0db7dec-7950-48b9-9a5c-5d72aedfe85a" providerId="ADAL" clId="{F09C0E9B-EF71-40F2-A83F-AD1214B111EA}" dt="2021-11-01T22:20:16.338" v="206" actId="206"/>
          <ac:cxnSpMkLst>
            <pc:docMk/>
            <pc:sldMk cId="674562860" sldId="320"/>
            <ac:cxnSpMk id="37" creationId="{628E2ADA-8251-4136-A40B-AA2EC59B0FA2}"/>
          </ac:cxnSpMkLst>
        </pc:cxnChg>
        <pc:cxnChg chg="mod">
          <ac:chgData name="Elijah Andrews" userId="e0db7dec-7950-48b9-9a5c-5d72aedfe85a" providerId="ADAL" clId="{F09C0E9B-EF71-40F2-A83F-AD1214B111EA}" dt="2021-11-01T22:20:16.338" v="206" actId="206"/>
          <ac:cxnSpMkLst>
            <pc:docMk/>
            <pc:sldMk cId="674562860" sldId="320"/>
            <ac:cxnSpMk id="40" creationId="{F9BA0FE2-633B-4D98-9E56-3BB66E0F5151}"/>
          </ac:cxnSpMkLst>
        </pc:cxnChg>
        <pc:cxnChg chg="mod ord">
          <ac:chgData name="Elijah Andrews" userId="e0db7dec-7950-48b9-9a5c-5d72aedfe85a" providerId="ADAL" clId="{F09C0E9B-EF71-40F2-A83F-AD1214B111EA}" dt="2021-11-01T22:20:16.338" v="206" actId="206"/>
          <ac:cxnSpMkLst>
            <pc:docMk/>
            <pc:sldMk cId="674562860" sldId="320"/>
            <ac:cxnSpMk id="44" creationId="{BA9FACE4-3C7A-41C4-AEB8-BE195F41353A}"/>
          </ac:cxnSpMkLst>
        </pc:cxnChg>
      </pc:sldChg>
      <pc:sldChg chg="addSp delSp modSp add mod delAnim modAnim">
        <pc:chgData name="Elijah Andrews" userId="e0db7dec-7950-48b9-9a5c-5d72aedfe85a" providerId="ADAL" clId="{F09C0E9B-EF71-40F2-A83F-AD1214B111EA}" dt="2021-11-01T22:37:05.017" v="231"/>
        <pc:sldMkLst>
          <pc:docMk/>
          <pc:sldMk cId="250011581" sldId="321"/>
        </pc:sldMkLst>
        <pc:spChg chg="add del mod">
          <ac:chgData name="Elijah Andrews" userId="e0db7dec-7950-48b9-9a5c-5d72aedfe85a" providerId="ADAL" clId="{F09C0E9B-EF71-40F2-A83F-AD1214B111EA}" dt="2021-11-01T22:35:36.489" v="221" actId="478"/>
          <ac:spMkLst>
            <pc:docMk/>
            <pc:sldMk cId="250011581" sldId="321"/>
            <ac:spMk id="5" creationId="{474646A9-EEF4-43FF-8340-96749E4B7F24}"/>
          </ac:spMkLst>
        </pc:spChg>
        <pc:spChg chg="del">
          <ac:chgData name="Elijah Andrews" userId="e0db7dec-7950-48b9-9a5c-5d72aedfe85a" providerId="ADAL" clId="{F09C0E9B-EF71-40F2-A83F-AD1214B111EA}" dt="2021-11-01T22:35:32.975" v="218" actId="478"/>
          <ac:spMkLst>
            <pc:docMk/>
            <pc:sldMk cId="250011581" sldId="321"/>
            <ac:spMk id="7" creationId="{929DEC50-751D-4108-9B4F-23AD148DD987}"/>
          </ac:spMkLst>
        </pc:spChg>
        <pc:spChg chg="add mod ord">
          <ac:chgData name="Elijah Andrews" userId="e0db7dec-7950-48b9-9a5c-5d72aedfe85a" providerId="ADAL" clId="{F09C0E9B-EF71-40F2-A83F-AD1214B111EA}" dt="2021-11-01T22:24:05.846" v="210" actId="171"/>
          <ac:spMkLst>
            <pc:docMk/>
            <pc:sldMk cId="250011581" sldId="321"/>
            <ac:spMk id="22" creationId="{0BAE7AD9-5FA6-4EDD-9BB4-F4BD5BFBD10A}"/>
          </ac:spMkLst>
        </pc:spChg>
        <pc:spChg chg="add mod">
          <ac:chgData name="Elijah Andrews" userId="e0db7dec-7950-48b9-9a5c-5d72aedfe85a" providerId="ADAL" clId="{F09C0E9B-EF71-40F2-A83F-AD1214B111EA}" dt="2021-11-01T22:21:51.297" v="209"/>
          <ac:spMkLst>
            <pc:docMk/>
            <pc:sldMk cId="250011581" sldId="321"/>
            <ac:spMk id="23" creationId="{AF69B934-F0BE-487D-A77A-F7C82B394969}"/>
          </ac:spMkLst>
        </pc:spChg>
        <pc:spChg chg="add mod">
          <ac:chgData name="Elijah Andrews" userId="e0db7dec-7950-48b9-9a5c-5d72aedfe85a" providerId="ADAL" clId="{F09C0E9B-EF71-40F2-A83F-AD1214B111EA}" dt="2021-11-01T22:21:51.297" v="209"/>
          <ac:spMkLst>
            <pc:docMk/>
            <pc:sldMk cId="250011581" sldId="321"/>
            <ac:spMk id="25" creationId="{4DF42521-B706-4D7B-84EE-D67EC9C72B85}"/>
          </ac:spMkLst>
        </pc:spChg>
        <pc:spChg chg="add del mod">
          <ac:chgData name="Elijah Andrews" userId="e0db7dec-7950-48b9-9a5c-5d72aedfe85a" providerId="ADAL" clId="{F09C0E9B-EF71-40F2-A83F-AD1214B111EA}" dt="2021-11-01T22:35:34.332" v="220"/>
          <ac:spMkLst>
            <pc:docMk/>
            <pc:sldMk cId="250011581" sldId="321"/>
            <ac:spMk id="26" creationId="{5ACF6D16-AD7D-4731-8C68-0554674118E1}"/>
          </ac:spMkLst>
        </pc:spChg>
        <pc:spChg chg="add del mod">
          <ac:chgData name="Elijah Andrews" userId="e0db7dec-7950-48b9-9a5c-5d72aedfe85a" providerId="ADAL" clId="{F09C0E9B-EF71-40F2-A83F-AD1214B111EA}" dt="2021-11-01T22:37:04.488" v="230" actId="478"/>
          <ac:spMkLst>
            <pc:docMk/>
            <pc:sldMk cId="250011581" sldId="321"/>
            <ac:spMk id="27" creationId="{7BCD43AC-6F20-4BC9-891E-68A7AF32FA42}"/>
          </ac:spMkLst>
        </pc:spChg>
        <pc:spChg chg="add mod">
          <ac:chgData name="Elijah Andrews" userId="e0db7dec-7950-48b9-9a5c-5d72aedfe85a" providerId="ADAL" clId="{F09C0E9B-EF71-40F2-A83F-AD1214B111EA}" dt="2021-11-01T22:37:05.017" v="231"/>
          <ac:spMkLst>
            <pc:docMk/>
            <pc:sldMk cId="250011581" sldId="321"/>
            <ac:spMk id="28" creationId="{1FE30A6E-D9B2-4584-91CD-0C89E30F5D2E}"/>
          </ac:spMkLst>
        </pc:spChg>
      </pc:sldChg>
      <pc:sldChg chg="addSp delSp modSp new mod modNotesTx">
        <pc:chgData name="Elijah Andrews" userId="e0db7dec-7950-48b9-9a5c-5d72aedfe85a" providerId="ADAL" clId="{F09C0E9B-EF71-40F2-A83F-AD1214B111EA}" dt="2021-11-22T06:09:27.056" v="1578" actId="20577"/>
        <pc:sldMkLst>
          <pc:docMk/>
          <pc:sldMk cId="3706410956" sldId="322"/>
        </pc:sldMkLst>
        <pc:spChg chg="mod">
          <ac:chgData name="Elijah Andrews" userId="e0db7dec-7950-48b9-9a5c-5d72aedfe85a" providerId="ADAL" clId="{F09C0E9B-EF71-40F2-A83F-AD1214B111EA}" dt="2021-11-01T23:30:08.669" v="315" actId="20577"/>
          <ac:spMkLst>
            <pc:docMk/>
            <pc:sldMk cId="3706410956" sldId="322"/>
            <ac:spMk id="2" creationId="{38FDEAAF-4B56-43AD-B13A-7BEC8B3863CB}"/>
          </ac:spMkLst>
        </pc:spChg>
        <pc:spChg chg="del">
          <ac:chgData name="Elijah Andrews" userId="e0db7dec-7950-48b9-9a5c-5d72aedfe85a" providerId="ADAL" clId="{F09C0E9B-EF71-40F2-A83F-AD1214B111EA}" dt="2021-11-01T23:30:26.945" v="316" actId="478"/>
          <ac:spMkLst>
            <pc:docMk/>
            <pc:sldMk cId="3706410956" sldId="322"/>
            <ac:spMk id="3" creationId="{6F32F80E-9576-41EB-822A-E6574F0677E5}"/>
          </ac:spMkLst>
        </pc:spChg>
        <pc:picChg chg="add mod">
          <ac:chgData name="Elijah Andrews" userId="e0db7dec-7950-48b9-9a5c-5d72aedfe85a" providerId="ADAL" clId="{F09C0E9B-EF71-40F2-A83F-AD1214B111EA}" dt="2021-11-01T23:31:24.394" v="325" actId="14100"/>
          <ac:picMkLst>
            <pc:docMk/>
            <pc:sldMk cId="3706410956" sldId="322"/>
            <ac:picMk id="5" creationId="{74480DCD-C6DC-4F34-96F5-CCB26B86FB3D}"/>
          </ac:picMkLst>
        </pc:picChg>
        <pc:picChg chg="add mod">
          <ac:chgData name="Elijah Andrews" userId="e0db7dec-7950-48b9-9a5c-5d72aedfe85a" providerId="ADAL" clId="{F09C0E9B-EF71-40F2-A83F-AD1214B111EA}" dt="2021-11-01T23:31:35.828" v="326" actId="1076"/>
          <ac:picMkLst>
            <pc:docMk/>
            <pc:sldMk cId="3706410956" sldId="322"/>
            <ac:picMk id="7" creationId="{434CF618-43EF-47AF-9292-CA59681FB405}"/>
          </ac:picMkLst>
        </pc:picChg>
      </pc:sldChg>
      <pc:sldChg chg="modSp new del mod">
        <pc:chgData name="Elijah Andrews" userId="e0db7dec-7950-48b9-9a5c-5d72aedfe85a" providerId="ADAL" clId="{F09C0E9B-EF71-40F2-A83F-AD1214B111EA}" dt="2021-11-02T00:34:49.510" v="360" actId="47"/>
        <pc:sldMkLst>
          <pc:docMk/>
          <pc:sldMk cId="1734249915" sldId="323"/>
        </pc:sldMkLst>
        <pc:spChg chg="mod">
          <ac:chgData name="Elijah Andrews" userId="e0db7dec-7950-48b9-9a5c-5d72aedfe85a" providerId="ADAL" clId="{F09C0E9B-EF71-40F2-A83F-AD1214B111EA}" dt="2021-11-02T00:27:04.336" v="346" actId="5793"/>
          <ac:spMkLst>
            <pc:docMk/>
            <pc:sldMk cId="1734249915" sldId="323"/>
            <ac:spMk id="2" creationId="{79187BE4-DB2C-45EE-9244-A37313B416B3}"/>
          </ac:spMkLst>
        </pc:spChg>
      </pc:sldChg>
      <pc:sldChg chg="addSp delSp modSp new mod modClrScheme chgLayout">
        <pc:chgData name="Elijah Andrews" userId="e0db7dec-7950-48b9-9a5c-5d72aedfe85a" providerId="ADAL" clId="{F09C0E9B-EF71-40F2-A83F-AD1214B111EA}" dt="2021-11-03T04:12:47.304" v="1350" actId="1035"/>
        <pc:sldMkLst>
          <pc:docMk/>
          <pc:sldMk cId="3980951959" sldId="323"/>
        </pc:sldMkLst>
        <pc:spChg chg="del mod ord">
          <ac:chgData name="Elijah Andrews" userId="e0db7dec-7950-48b9-9a5c-5d72aedfe85a" providerId="ADAL" clId="{F09C0E9B-EF71-40F2-A83F-AD1214B111EA}" dt="2021-11-03T04:12:09.579" v="1336" actId="700"/>
          <ac:spMkLst>
            <pc:docMk/>
            <pc:sldMk cId="3980951959" sldId="323"/>
            <ac:spMk id="2" creationId="{E0B0DB8B-5088-4750-9EF8-590E10E20216}"/>
          </ac:spMkLst>
        </pc:spChg>
        <pc:spChg chg="del">
          <ac:chgData name="Elijah Andrews" userId="e0db7dec-7950-48b9-9a5c-5d72aedfe85a" providerId="ADAL" clId="{F09C0E9B-EF71-40F2-A83F-AD1214B111EA}" dt="2021-11-03T03:59:58.257" v="1304" actId="478"/>
          <ac:spMkLst>
            <pc:docMk/>
            <pc:sldMk cId="3980951959" sldId="323"/>
            <ac:spMk id="3" creationId="{A8ECCD34-BAA8-4A1F-BCD6-66C1C61FCABE}"/>
          </ac:spMkLst>
        </pc:spChg>
        <pc:spChg chg="mod ord">
          <ac:chgData name="Elijah Andrews" userId="e0db7dec-7950-48b9-9a5c-5d72aedfe85a" providerId="ADAL" clId="{F09C0E9B-EF71-40F2-A83F-AD1214B111EA}" dt="2021-11-03T04:12:09.579" v="1336" actId="700"/>
          <ac:spMkLst>
            <pc:docMk/>
            <pc:sldMk cId="3980951959" sldId="323"/>
            <ac:spMk id="4" creationId="{0F216FF3-B116-4530-9A62-2567AED6029A}"/>
          </ac:spMkLst>
        </pc:spChg>
        <pc:spChg chg="add mod">
          <ac:chgData name="Elijah Andrews" userId="e0db7dec-7950-48b9-9a5c-5d72aedfe85a" providerId="ADAL" clId="{F09C0E9B-EF71-40F2-A83F-AD1214B111EA}" dt="2021-11-03T04:12:39.383" v="1342" actId="1036"/>
          <ac:spMkLst>
            <pc:docMk/>
            <pc:sldMk cId="3980951959" sldId="323"/>
            <ac:spMk id="7" creationId="{FE809371-DED9-4B7B-AC09-3C5436B84F81}"/>
          </ac:spMkLst>
        </pc:spChg>
        <pc:spChg chg="add mod">
          <ac:chgData name="Elijah Andrews" userId="e0db7dec-7950-48b9-9a5c-5d72aedfe85a" providerId="ADAL" clId="{F09C0E9B-EF71-40F2-A83F-AD1214B111EA}" dt="2021-11-03T04:12:47.304" v="1350" actId="1035"/>
          <ac:spMkLst>
            <pc:docMk/>
            <pc:sldMk cId="3980951959" sldId="323"/>
            <ac:spMk id="8" creationId="{7FE21420-D6ED-460D-8E30-A14EDDE84A86}"/>
          </ac:spMkLst>
        </pc:spChg>
        <pc:spChg chg="add mod ord">
          <ac:chgData name="Elijah Andrews" userId="e0db7dec-7950-48b9-9a5c-5d72aedfe85a" providerId="ADAL" clId="{F09C0E9B-EF71-40F2-A83F-AD1214B111EA}" dt="2021-11-03T04:12:09.579" v="1336" actId="700"/>
          <ac:spMkLst>
            <pc:docMk/>
            <pc:sldMk cId="3980951959" sldId="323"/>
            <ac:spMk id="9" creationId="{981F2B63-7116-48FF-8DE7-236BF6A2A999}"/>
          </ac:spMkLst>
        </pc:spChg>
        <pc:spChg chg="add del mod ord">
          <ac:chgData name="Elijah Andrews" userId="e0db7dec-7950-48b9-9a5c-5d72aedfe85a" providerId="ADAL" clId="{F09C0E9B-EF71-40F2-A83F-AD1214B111EA}" dt="2021-11-03T04:12:27.429" v="1338" actId="478"/>
          <ac:spMkLst>
            <pc:docMk/>
            <pc:sldMk cId="3980951959" sldId="323"/>
            <ac:spMk id="10" creationId="{1940E89E-372A-4094-8736-CC0DBEE83E9E}"/>
          </ac:spMkLst>
        </pc:spChg>
        <pc:picChg chg="add mod">
          <ac:chgData name="Elijah Andrews" userId="e0db7dec-7950-48b9-9a5c-5d72aedfe85a" providerId="ADAL" clId="{F09C0E9B-EF71-40F2-A83F-AD1214B111EA}" dt="2021-11-03T04:12:39.383" v="1342" actId="1036"/>
          <ac:picMkLst>
            <pc:docMk/>
            <pc:sldMk cId="3980951959" sldId="323"/>
            <ac:picMk id="5" creationId="{E1B4A8FC-66E6-45E6-A2B8-FF1B4B34492D}"/>
          </ac:picMkLst>
        </pc:picChg>
        <pc:picChg chg="add mod">
          <ac:chgData name="Elijah Andrews" userId="e0db7dec-7950-48b9-9a5c-5d72aedfe85a" providerId="ADAL" clId="{F09C0E9B-EF71-40F2-A83F-AD1214B111EA}" dt="2021-11-03T04:12:47.304" v="1350" actId="1035"/>
          <ac:picMkLst>
            <pc:docMk/>
            <pc:sldMk cId="3980951959" sldId="323"/>
            <ac:picMk id="6" creationId="{32BD8D54-F5C5-41CD-A3E1-2CDA812F66C9}"/>
          </ac:picMkLst>
        </pc:picChg>
      </pc:sldChg>
      <pc:sldChg chg="addSp delSp modSp new mod modTransition modClrScheme chgLayout">
        <pc:chgData name="Elijah Andrews" userId="e0db7dec-7950-48b9-9a5c-5d72aedfe85a" providerId="ADAL" clId="{F09C0E9B-EF71-40F2-A83F-AD1214B111EA}" dt="2021-11-03T04:14:58.924" v="1424"/>
        <pc:sldMkLst>
          <pc:docMk/>
          <pc:sldMk cId="2246679689" sldId="324"/>
        </pc:sldMkLst>
        <pc:spChg chg="del mod ord">
          <ac:chgData name="Elijah Andrews" userId="e0db7dec-7950-48b9-9a5c-5d72aedfe85a" providerId="ADAL" clId="{F09C0E9B-EF71-40F2-A83F-AD1214B111EA}" dt="2021-11-03T04:13:10.870" v="1351" actId="700"/>
          <ac:spMkLst>
            <pc:docMk/>
            <pc:sldMk cId="2246679689" sldId="324"/>
            <ac:spMk id="2" creationId="{4A300796-8887-4045-A4C0-AD821A963AA7}"/>
          </ac:spMkLst>
        </pc:spChg>
        <pc:spChg chg="del">
          <ac:chgData name="Elijah Andrews" userId="e0db7dec-7950-48b9-9a5c-5d72aedfe85a" providerId="ADAL" clId="{F09C0E9B-EF71-40F2-A83F-AD1214B111EA}" dt="2021-11-03T04:00:17.400" v="1306" actId="478"/>
          <ac:spMkLst>
            <pc:docMk/>
            <pc:sldMk cId="2246679689" sldId="324"/>
            <ac:spMk id="3" creationId="{59DBB696-C0ED-4D74-9FF5-B17A9F4A6319}"/>
          </ac:spMkLst>
        </pc:spChg>
        <pc:spChg chg="mod ord">
          <ac:chgData name="Elijah Andrews" userId="e0db7dec-7950-48b9-9a5c-5d72aedfe85a" providerId="ADAL" clId="{F09C0E9B-EF71-40F2-A83F-AD1214B111EA}" dt="2021-11-03T04:13:10.870" v="1351" actId="700"/>
          <ac:spMkLst>
            <pc:docMk/>
            <pc:sldMk cId="2246679689" sldId="324"/>
            <ac:spMk id="4" creationId="{7F2D7648-B38E-4027-9DDD-D783AFA66C7D}"/>
          </ac:spMkLst>
        </pc:spChg>
        <pc:spChg chg="add del mod">
          <ac:chgData name="Elijah Andrews" userId="e0db7dec-7950-48b9-9a5c-5d72aedfe85a" providerId="ADAL" clId="{F09C0E9B-EF71-40F2-A83F-AD1214B111EA}" dt="2021-11-03T04:13:38.161" v="1354" actId="478"/>
          <ac:spMkLst>
            <pc:docMk/>
            <pc:sldMk cId="2246679689" sldId="324"/>
            <ac:spMk id="7" creationId="{1DC8963E-D1F4-4429-B8AA-0C2617A3ECBE}"/>
          </ac:spMkLst>
        </pc:spChg>
        <pc:spChg chg="add del mod">
          <ac:chgData name="Elijah Andrews" userId="e0db7dec-7950-48b9-9a5c-5d72aedfe85a" providerId="ADAL" clId="{F09C0E9B-EF71-40F2-A83F-AD1214B111EA}" dt="2021-11-03T04:13:40.475" v="1356" actId="478"/>
          <ac:spMkLst>
            <pc:docMk/>
            <pc:sldMk cId="2246679689" sldId="324"/>
            <ac:spMk id="8" creationId="{BBDD1EE6-39DE-44BE-A95E-8BCB82EAB7AA}"/>
          </ac:spMkLst>
        </pc:spChg>
        <pc:spChg chg="add mod ord">
          <ac:chgData name="Elijah Andrews" userId="e0db7dec-7950-48b9-9a5c-5d72aedfe85a" providerId="ADAL" clId="{F09C0E9B-EF71-40F2-A83F-AD1214B111EA}" dt="2021-11-03T04:13:10.870" v="1351" actId="700"/>
          <ac:spMkLst>
            <pc:docMk/>
            <pc:sldMk cId="2246679689" sldId="324"/>
            <ac:spMk id="9" creationId="{4A47FA1B-0347-4E94-AAC2-B316191D69D6}"/>
          </ac:spMkLst>
        </pc:spChg>
        <pc:spChg chg="add del mod ord">
          <ac:chgData name="Elijah Andrews" userId="e0db7dec-7950-48b9-9a5c-5d72aedfe85a" providerId="ADAL" clId="{F09C0E9B-EF71-40F2-A83F-AD1214B111EA}" dt="2021-11-03T04:13:34.050" v="1352" actId="478"/>
          <ac:spMkLst>
            <pc:docMk/>
            <pc:sldMk cId="2246679689" sldId="324"/>
            <ac:spMk id="10" creationId="{EB5CD674-5194-423C-86AB-AEA27D35171C}"/>
          </ac:spMkLst>
        </pc:spChg>
        <pc:spChg chg="add mod">
          <ac:chgData name="Elijah Andrews" userId="e0db7dec-7950-48b9-9a5c-5d72aedfe85a" providerId="ADAL" clId="{F09C0E9B-EF71-40F2-A83F-AD1214B111EA}" dt="2021-11-03T04:13:52.666" v="1396" actId="1035"/>
          <ac:spMkLst>
            <pc:docMk/>
            <pc:sldMk cId="2246679689" sldId="324"/>
            <ac:spMk id="13" creationId="{5305FB7A-795C-4A26-8AF1-EB93128019C6}"/>
          </ac:spMkLst>
        </pc:spChg>
        <pc:spChg chg="add mod">
          <ac:chgData name="Elijah Andrews" userId="e0db7dec-7950-48b9-9a5c-5d72aedfe85a" providerId="ADAL" clId="{F09C0E9B-EF71-40F2-A83F-AD1214B111EA}" dt="2021-11-03T04:14:07.339" v="1422" actId="1036"/>
          <ac:spMkLst>
            <pc:docMk/>
            <pc:sldMk cId="2246679689" sldId="324"/>
            <ac:spMk id="14" creationId="{4766972A-340E-4794-A09F-734B53C14DC0}"/>
          </ac:spMkLst>
        </pc:spChg>
        <pc:picChg chg="add del mod">
          <ac:chgData name="Elijah Andrews" userId="e0db7dec-7950-48b9-9a5c-5d72aedfe85a" providerId="ADAL" clId="{F09C0E9B-EF71-40F2-A83F-AD1214B111EA}" dt="2021-11-03T04:13:35.465" v="1353" actId="478"/>
          <ac:picMkLst>
            <pc:docMk/>
            <pc:sldMk cId="2246679689" sldId="324"/>
            <ac:picMk id="5" creationId="{6268B7D5-AC09-4F70-8028-5EBCBA756554}"/>
          </ac:picMkLst>
        </pc:picChg>
        <pc:picChg chg="add del mod">
          <ac:chgData name="Elijah Andrews" userId="e0db7dec-7950-48b9-9a5c-5d72aedfe85a" providerId="ADAL" clId="{F09C0E9B-EF71-40F2-A83F-AD1214B111EA}" dt="2021-11-03T04:13:39.247" v="1355" actId="478"/>
          <ac:picMkLst>
            <pc:docMk/>
            <pc:sldMk cId="2246679689" sldId="324"/>
            <ac:picMk id="6" creationId="{774361CB-0B59-453A-BEB1-4AF3433EB134}"/>
          </ac:picMkLst>
        </pc:picChg>
        <pc:picChg chg="add mod">
          <ac:chgData name="Elijah Andrews" userId="e0db7dec-7950-48b9-9a5c-5d72aedfe85a" providerId="ADAL" clId="{F09C0E9B-EF71-40F2-A83F-AD1214B111EA}" dt="2021-11-03T04:13:41.493" v="1357"/>
          <ac:picMkLst>
            <pc:docMk/>
            <pc:sldMk cId="2246679689" sldId="324"/>
            <ac:picMk id="11" creationId="{B7F48E1A-9E75-4BD5-93C4-6788098DD15E}"/>
          </ac:picMkLst>
        </pc:picChg>
        <pc:picChg chg="add mod">
          <ac:chgData name="Elijah Andrews" userId="e0db7dec-7950-48b9-9a5c-5d72aedfe85a" providerId="ADAL" clId="{F09C0E9B-EF71-40F2-A83F-AD1214B111EA}" dt="2021-11-03T04:13:41.493" v="1357"/>
          <ac:picMkLst>
            <pc:docMk/>
            <pc:sldMk cId="2246679689" sldId="324"/>
            <ac:picMk id="12" creationId="{C705E0E7-EEBA-427B-9AC6-DB3D77E27960}"/>
          </ac:picMkLst>
        </pc:picChg>
      </pc:sldChg>
      <pc:sldChg chg="addSp delSp modSp new mod modClrScheme chgLayout">
        <pc:chgData name="Elijah Andrews" userId="e0db7dec-7950-48b9-9a5c-5d72aedfe85a" providerId="ADAL" clId="{F09C0E9B-EF71-40F2-A83F-AD1214B111EA}" dt="2021-11-03T03:55:35.381" v="1186" actId="20577"/>
        <pc:sldMkLst>
          <pc:docMk/>
          <pc:sldMk cId="1927058267" sldId="325"/>
        </pc:sldMkLst>
        <pc:spChg chg="del mod ord">
          <ac:chgData name="Elijah Andrews" userId="e0db7dec-7950-48b9-9a5c-5d72aedfe85a" providerId="ADAL" clId="{F09C0E9B-EF71-40F2-A83F-AD1214B111EA}" dt="2021-11-03T03:49:36.785" v="955" actId="700"/>
          <ac:spMkLst>
            <pc:docMk/>
            <pc:sldMk cId="1927058267" sldId="325"/>
            <ac:spMk id="2" creationId="{53C7961D-C5B8-417D-A61E-9258972401A3}"/>
          </ac:spMkLst>
        </pc:spChg>
        <pc:spChg chg="del">
          <ac:chgData name="Elijah Andrews" userId="e0db7dec-7950-48b9-9a5c-5d72aedfe85a" providerId="ADAL" clId="{F09C0E9B-EF71-40F2-A83F-AD1214B111EA}" dt="2021-11-03T03:49:36.785" v="955" actId="700"/>
          <ac:spMkLst>
            <pc:docMk/>
            <pc:sldMk cId="1927058267" sldId="325"/>
            <ac:spMk id="3" creationId="{4C9C89A2-D5C5-4FE3-8BA0-01FECDA38892}"/>
          </ac:spMkLst>
        </pc:spChg>
        <pc:spChg chg="mod ord">
          <ac:chgData name="Elijah Andrews" userId="e0db7dec-7950-48b9-9a5c-5d72aedfe85a" providerId="ADAL" clId="{F09C0E9B-EF71-40F2-A83F-AD1214B111EA}" dt="2021-11-03T03:55:35.381" v="1186" actId="20577"/>
          <ac:spMkLst>
            <pc:docMk/>
            <pc:sldMk cId="1927058267" sldId="325"/>
            <ac:spMk id="4" creationId="{1A049F65-702D-4A6A-8ADB-C1593B0A478E}"/>
          </ac:spMkLst>
        </pc:spChg>
        <pc:spChg chg="add mod ord">
          <ac:chgData name="Elijah Andrews" userId="e0db7dec-7950-48b9-9a5c-5d72aedfe85a" providerId="ADAL" clId="{F09C0E9B-EF71-40F2-A83F-AD1214B111EA}" dt="2021-11-03T03:49:36.785" v="955" actId="700"/>
          <ac:spMkLst>
            <pc:docMk/>
            <pc:sldMk cId="1927058267" sldId="325"/>
            <ac:spMk id="5" creationId="{C3D9979C-E850-4CC4-AFEA-A387CA1BA0BB}"/>
          </ac:spMkLst>
        </pc:spChg>
      </pc:sldChg>
      <pc:sldChg chg="addSp delSp modSp new mod modClrScheme chgLayout">
        <pc:chgData name="Elijah Andrews" userId="e0db7dec-7950-48b9-9a5c-5d72aedfe85a" providerId="ADAL" clId="{F09C0E9B-EF71-40F2-A83F-AD1214B111EA}" dt="2021-11-22T05:59:31.405" v="1526" actId="14100"/>
        <pc:sldMkLst>
          <pc:docMk/>
          <pc:sldMk cId="2514039382" sldId="326"/>
        </pc:sldMkLst>
        <pc:spChg chg="del mod ord">
          <ac:chgData name="Elijah Andrews" userId="e0db7dec-7950-48b9-9a5c-5d72aedfe85a" providerId="ADAL" clId="{F09C0E9B-EF71-40F2-A83F-AD1214B111EA}" dt="2021-11-03T03:48:28.007" v="927" actId="700"/>
          <ac:spMkLst>
            <pc:docMk/>
            <pc:sldMk cId="2514039382" sldId="326"/>
            <ac:spMk id="2" creationId="{7CF734CC-187F-4397-918E-0A8B49801BE3}"/>
          </ac:spMkLst>
        </pc:spChg>
        <pc:spChg chg="del mod ord">
          <ac:chgData name="Elijah Andrews" userId="e0db7dec-7950-48b9-9a5c-5d72aedfe85a" providerId="ADAL" clId="{F09C0E9B-EF71-40F2-A83F-AD1214B111EA}" dt="2021-11-03T03:48:28.007" v="927" actId="700"/>
          <ac:spMkLst>
            <pc:docMk/>
            <pc:sldMk cId="2514039382" sldId="326"/>
            <ac:spMk id="3" creationId="{966EB303-23C2-4D4A-AA37-15D3903B79A5}"/>
          </ac:spMkLst>
        </pc:spChg>
        <pc:spChg chg="mod ord">
          <ac:chgData name="Elijah Andrews" userId="e0db7dec-7950-48b9-9a5c-5d72aedfe85a" providerId="ADAL" clId="{F09C0E9B-EF71-40F2-A83F-AD1214B111EA}" dt="2021-11-03T04:27:33.195" v="1465" actId="20577"/>
          <ac:spMkLst>
            <pc:docMk/>
            <pc:sldMk cId="2514039382" sldId="326"/>
            <ac:spMk id="4" creationId="{3A94B8C9-8CAF-4D3A-BF90-A4EB68DD2B3C}"/>
          </ac:spMkLst>
        </pc:spChg>
        <pc:spChg chg="add mod ord">
          <ac:chgData name="Elijah Andrews" userId="e0db7dec-7950-48b9-9a5c-5d72aedfe85a" providerId="ADAL" clId="{F09C0E9B-EF71-40F2-A83F-AD1214B111EA}" dt="2021-11-03T03:48:28.007" v="927" actId="700"/>
          <ac:spMkLst>
            <pc:docMk/>
            <pc:sldMk cId="2514039382" sldId="326"/>
            <ac:spMk id="5" creationId="{0FF75FFD-5D53-4450-84CD-1EF0388AA7A0}"/>
          </ac:spMkLst>
        </pc:spChg>
        <pc:spChg chg="add mod ord">
          <ac:chgData name="Elijah Andrews" userId="e0db7dec-7950-48b9-9a5c-5d72aedfe85a" providerId="ADAL" clId="{F09C0E9B-EF71-40F2-A83F-AD1214B111EA}" dt="2021-11-03T03:48:28.007" v="927" actId="700"/>
          <ac:spMkLst>
            <pc:docMk/>
            <pc:sldMk cId="2514039382" sldId="326"/>
            <ac:spMk id="6" creationId="{1740F78C-89E9-42F7-B848-541B66C712DC}"/>
          </ac:spMkLst>
        </pc:spChg>
        <pc:spChg chg="add mod ord">
          <ac:chgData name="Elijah Andrews" userId="e0db7dec-7950-48b9-9a5c-5d72aedfe85a" providerId="ADAL" clId="{F09C0E9B-EF71-40F2-A83F-AD1214B111EA}" dt="2021-11-03T03:49:09.527" v="954" actId="20577"/>
          <ac:spMkLst>
            <pc:docMk/>
            <pc:sldMk cId="2514039382" sldId="326"/>
            <ac:spMk id="7" creationId="{1F9A36B6-6807-47E5-9ACF-99171F89D648}"/>
          </ac:spMkLst>
        </pc:spChg>
        <pc:picChg chg="add mod ord">
          <ac:chgData name="Elijah Andrews" userId="e0db7dec-7950-48b9-9a5c-5d72aedfe85a" providerId="ADAL" clId="{F09C0E9B-EF71-40F2-A83F-AD1214B111EA}" dt="2021-11-22T05:54:49.998" v="1517" actId="167"/>
          <ac:picMkLst>
            <pc:docMk/>
            <pc:sldMk cId="2514039382" sldId="326"/>
            <ac:picMk id="5" creationId="{F0BB4C6C-B39B-4E92-AE71-9B80642802E1}"/>
          </ac:picMkLst>
        </pc:picChg>
        <pc:picChg chg="mod modCrop">
          <ac:chgData name="Elijah Andrews" userId="e0db7dec-7950-48b9-9a5c-5d72aedfe85a" providerId="ADAL" clId="{F09C0E9B-EF71-40F2-A83F-AD1214B111EA}" dt="2021-11-22T05:59:31.405" v="1526" actId="14100"/>
          <ac:picMkLst>
            <pc:docMk/>
            <pc:sldMk cId="2514039382" sldId="326"/>
            <ac:picMk id="10" creationId="{3AFF334D-5BA6-4D41-B447-3B7A3AB897A3}"/>
          </ac:picMkLst>
        </pc:picChg>
      </pc:sldChg>
      <pc:sldChg chg="addSp delSp modSp new mod modClrScheme modAnim chgLayout">
        <pc:chgData name="Elijah Andrews" userId="e0db7dec-7950-48b9-9a5c-5d72aedfe85a" providerId="ADAL" clId="{F09C0E9B-EF71-40F2-A83F-AD1214B111EA}" dt="2021-11-03T03:39:25.876" v="926"/>
        <pc:sldMkLst>
          <pc:docMk/>
          <pc:sldMk cId="42247493" sldId="327"/>
        </pc:sldMkLst>
        <pc:spChg chg="del mod ord">
          <ac:chgData name="Elijah Andrews" userId="e0db7dec-7950-48b9-9a5c-5d72aedfe85a" providerId="ADAL" clId="{F09C0E9B-EF71-40F2-A83F-AD1214B111EA}" dt="2021-11-02T00:59:07.912" v="517" actId="700"/>
          <ac:spMkLst>
            <pc:docMk/>
            <pc:sldMk cId="42247493" sldId="327"/>
            <ac:spMk id="2" creationId="{7D404253-1E84-400A-B095-54442D0F9410}"/>
          </ac:spMkLst>
        </pc:spChg>
        <pc:spChg chg="del">
          <ac:chgData name="Elijah Andrews" userId="e0db7dec-7950-48b9-9a5c-5d72aedfe85a" providerId="ADAL" clId="{F09C0E9B-EF71-40F2-A83F-AD1214B111EA}" dt="2021-11-02T00:59:07.912" v="517" actId="700"/>
          <ac:spMkLst>
            <pc:docMk/>
            <pc:sldMk cId="42247493" sldId="327"/>
            <ac:spMk id="3" creationId="{540804D7-6425-407F-909E-73AE6E90DE3D}"/>
          </ac:spMkLst>
        </pc:spChg>
        <pc:spChg chg="del mod ord">
          <ac:chgData name="Elijah Andrews" userId="e0db7dec-7950-48b9-9a5c-5d72aedfe85a" providerId="ADAL" clId="{F09C0E9B-EF71-40F2-A83F-AD1214B111EA}" dt="2021-11-02T00:59:07.912" v="517" actId="700"/>
          <ac:spMkLst>
            <pc:docMk/>
            <pc:sldMk cId="42247493" sldId="327"/>
            <ac:spMk id="4" creationId="{B6CC4BC7-886F-40A6-9C2A-EFC42384B8B3}"/>
          </ac:spMkLst>
        </pc:spChg>
        <pc:spChg chg="add mod ord">
          <ac:chgData name="Elijah Andrews" userId="e0db7dec-7950-48b9-9a5c-5d72aedfe85a" providerId="ADAL" clId="{F09C0E9B-EF71-40F2-A83F-AD1214B111EA}" dt="2021-11-02T00:59:11.249" v="528" actId="20577"/>
          <ac:spMkLst>
            <pc:docMk/>
            <pc:sldMk cId="42247493" sldId="327"/>
            <ac:spMk id="5" creationId="{A5021758-C260-434B-90D2-1042253B3E2B}"/>
          </ac:spMkLst>
        </pc:spChg>
        <pc:spChg chg="add mod ord">
          <ac:chgData name="Elijah Andrews" userId="e0db7dec-7950-48b9-9a5c-5d72aedfe85a" providerId="ADAL" clId="{F09C0E9B-EF71-40F2-A83F-AD1214B111EA}" dt="2021-11-03T03:32:34.959" v="895" actId="20577"/>
          <ac:spMkLst>
            <pc:docMk/>
            <pc:sldMk cId="42247493" sldId="327"/>
            <ac:spMk id="6" creationId="{ACF8D252-D664-4249-914E-B3E242AFAF4B}"/>
          </ac:spMkLst>
        </pc:spChg>
        <pc:spChg chg="add mod">
          <ac:chgData name="Elijah Andrews" userId="e0db7dec-7950-48b9-9a5c-5d72aedfe85a" providerId="ADAL" clId="{F09C0E9B-EF71-40F2-A83F-AD1214B111EA}" dt="2021-11-03T03:36:33.376" v="920" actId="1076"/>
          <ac:spMkLst>
            <pc:docMk/>
            <pc:sldMk cId="42247493" sldId="327"/>
            <ac:spMk id="12" creationId="{12F7B081-6622-464D-AA2B-5C4C9F537C73}"/>
          </ac:spMkLst>
        </pc:spChg>
        <pc:grpChg chg="add del mod">
          <ac:chgData name="Elijah Andrews" userId="e0db7dec-7950-48b9-9a5c-5d72aedfe85a" providerId="ADAL" clId="{F09C0E9B-EF71-40F2-A83F-AD1214B111EA}" dt="2021-11-03T03:38:27.776" v="921" actId="165"/>
          <ac:grpSpMkLst>
            <pc:docMk/>
            <pc:sldMk cId="42247493" sldId="327"/>
            <ac:grpSpMk id="2" creationId="{EA1532E9-CF4B-4C85-A09E-C7409BCAD491}"/>
          </ac:grpSpMkLst>
        </pc:grpChg>
        <pc:grpChg chg="add del mod">
          <ac:chgData name="Elijah Andrews" userId="e0db7dec-7950-48b9-9a5c-5d72aedfe85a" providerId="ADAL" clId="{F09C0E9B-EF71-40F2-A83F-AD1214B111EA}" dt="2021-11-03T03:38:31.414" v="922" actId="165"/>
          <ac:grpSpMkLst>
            <pc:docMk/>
            <pc:sldMk cId="42247493" sldId="327"/>
            <ac:grpSpMk id="3" creationId="{66A7219E-0187-4F4B-9DD1-023944CC6662}"/>
          </ac:grpSpMkLst>
        </pc:grpChg>
        <pc:picChg chg="add mod topLvl">
          <ac:chgData name="Elijah Andrews" userId="e0db7dec-7950-48b9-9a5c-5d72aedfe85a" providerId="ADAL" clId="{F09C0E9B-EF71-40F2-A83F-AD1214B111EA}" dt="2021-11-03T03:38:27.776" v="921" actId="165"/>
          <ac:picMkLst>
            <pc:docMk/>
            <pc:sldMk cId="42247493" sldId="327"/>
            <ac:picMk id="4" creationId="{137F4685-DA3A-4C21-8718-4D164D2C9CCA}"/>
          </ac:picMkLst>
        </pc:picChg>
        <pc:picChg chg="add mod topLvl">
          <ac:chgData name="Elijah Andrews" userId="e0db7dec-7950-48b9-9a5c-5d72aedfe85a" providerId="ADAL" clId="{F09C0E9B-EF71-40F2-A83F-AD1214B111EA}" dt="2021-11-03T03:38:27.776" v="921" actId="165"/>
          <ac:picMkLst>
            <pc:docMk/>
            <pc:sldMk cId="42247493" sldId="327"/>
            <ac:picMk id="7" creationId="{2ED6F21C-DF19-4EAA-9F45-A80FF21B999A}"/>
          </ac:picMkLst>
        </pc:picChg>
        <pc:picChg chg="add mod topLvl">
          <ac:chgData name="Elijah Andrews" userId="e0db7dec-7950-48b9-9a5c-5d72aedfe85a" providerId="ADAL" clId="{F09C0E9B-EF71-40F2-A83F-AD1214B111EA}" dt="2021-11-03T03:38:31.414" v="922" actId="165"/>
          <ac:picMkLst>
            <pc:docMk/>
            <pc:sldMk cId="42247493" sldId="327"/>
            <ac:picMk id="9" creationId="{BD812B4D-E89E-4026-97AD-FA24A9D885B5}"/>
          </ac:picMkLst>
        </pc:picChg>
        <pc:picChg chg="add mod topLvl">
          <ac:chgData name="Elijah Andrews" userId="e0db7dec-7950-48b9-9a5c-5d72aedfe85a" providerId="ADAL" clId="{F09C0E9B-EF71-40F2-A83F-AD1214B111EA}" dt="2021-11-03T03:38:31.414" v="922" actId="165"/>
          <ac:picMkLst>
            <pc:docMk/>
            <pc:sldMk cId="42247493" sldId="327"/>
            <ac:picMk id="11" creationId="{59353890-BCF0-4A7D-B7ED-906B49CF3E9F}"/>
          </ac:picMkLst>
        </pc:picChg>
        <pc:cxnChg chg="add mod topLvl">
          <ac:chgData name="Elijah Andrews" userId="e0db7dec-7950-48b9-9a5c-5d72aedfe85a" providerId="ADAL" clId="{F09C0E9B-EF71-40F2-A83F-AD1214B111EA}" dt="2021-11-03T03:38:27.776" v="921" actId="165"/>
          <ac:cxnSpMkLst>
            <pc:docMk/>
            <pc:sldMk cId="42247493" sldId="327"/>
            <ac:cxnSpMk id="8" creationId="{833238EB-2ABF-40B7-8839-DA2138CD24F9}"/>
          </ac:cxnSpMkLst>
        </pc:cxnChg>
        <pc:cxnChg chg="add mod topLvl">
          <ac:chgData name="Elijah Andrews" userId="e0db7dec-7950-48b9-9a5c-5d72aedfe85a" providerId="ADAL" clId="{F09C0E9B-EF71-40F2-A83F-AD1214B111EA}" dt="2021-11-03T03:38:31.414" v="922" actId="165"/>
          <ac:cxnSpMkLst>
            <pc:docMk/>
            <pc:sldMk cId="42247493" sldId="327"/>
            <ac:cxnSpMk id="10" creationId="{86EA4AF4-B043-4F18-8EA8-63C6623A60B3}"/>
          </ac:cxnSpMkLst>
        </pc:cxnChg>
      </pc:sldChg>
      <pc:sldChg chg="modSp new mod">
        <pc:chgData name="Elijah Andrews" userId="e0db7dec-7950-48b9-9a5c-5d72aedfe85a" providerId="ADAL" clId="{F09C0E9B-EF71-40F2-A83F-AD1214B111EA}" dt="2021-11-03T03:55:06.603" v="1121" actId="20577"/>
        <pc:sldMkLst>
          <pc:docMk/>
          <pc:sldMk cId="2181455134" sldId="328"/>
        </pc:sldMkLst>
        <pc:spChg chg="mod">
          <ac:chgData name="Elijah Andrews" userId="e0db7dec-7950-48b9-9a5c-5d72aedfe85a" providerId="ADAL" clId="{F09C0E9B-EF71-40F2-A83F-AD1214B111EA}" dt="2021-11-03T03:55:06.603" v="1121" actId="20577"/>
          <ac:spMkLst>
            <pc:docMk/>
            <pc:sldMk cId="2181455134" sldId="328"/>
            <ac:spMk id="2" creationId="{F5AF0FEE-336F-455B-BBB6-F2380F43B568}"/>
          </ac:spMkLst>
        </pc:spChg>
      </pc:sldChg>
      <pc:sldMasterChg chg="addSldLayout modSldLayout">
        <pc:chgData name="Elijah Andrews" userId="e0db7dec-7950-48b9-9a5c-5d72aedfe85a" providerId="ADAL" clId="{F09C0E9B-EF71-40F2-A83F-AD1214B111EA}" dt="2021-11-03T04:11:52.277" v="1335" actId="14100"/>
        <pc:sldMasterMkLst>
          <pc:docMk/>
          <pc:sldMasterMk cId="4281239402" sldId="2147483668"/>
        </pc:sldMasterMkLst>
        <pc:sldLayoutChg chg="addSp delSp modSp mod">
          <pc:chgData name="Elijah Andrews" userId="e0db7dec-7950-48b9-9a5c-5d72aedfe85a" providerId="ADAL" clId="{F09C0E9B-EF71-40F2-A83F-AD1214B111EA}" dt="2021-11-03T02:12:33.990" v="575" actId="20577"/>
          <pc:sldLayoutMkLst>
            <pc:docMk/>
            <pc:sldMasterMk cId="4281239402" sldId="2147483668"/>
            <pc:sldLayoutMk cId="3056627443" sldId="2147483669"/>
          </pc:sldLayoutMkLst>
          <pc:spChg chg="mod">
            <ac:chgData name="Elijah Andrews" userId="e0db7dec-7950-48b9-9a5c-5d72aedfe85a" providerId="ADAL" clId="{F09C0E9B-EF71-40F2-A83F-AD1214B111EA}" dt="2021-11-03T02:12:33.990" v="575" actId="20577"/>
            <ac:spMkLst>
              <pc:docMk/>
              <pc:sldMasterMk cId="4281239402" sldId="2147483668"/>
              <pc:sldLayoutMk cId="3056627443" sldId="2147483669"/>
              <ac:spMk id="6" creationId="{00000000-0000-0000-0000-000000000000}"/>
            </ac:spMkLst>
          </pc:spChg>
          <pc:spChg chg="add del">
            <ac:chgData name="Elijah Andrews" userId="e0db7dec-7950-48b9-9a5c-5d72aedfe85a" providerId="ADAL" clId="{F09C0E9B-EF71-40F2-A83F-AD1214B111EA}" dt="2021-11-03T02:10:34.726" v="568" actId="11529"/>
            <ac:spMkLst>
              <pc:docMk/>
              <pc:sldMasterMk cId="4281239402" sldId="2147483668"/>
              <pc:sldLayoutMk cId="3056627443" sldId="2147483669"/>
              <ac:spMk id="7" creationId="{7952528F-CCC2-4256-85FC-2241E9C92AAF}"/>
            </ac:spMkLst>
          </pc:spChg>
          <pc:spChg chg="mod">
            <ac:chgData name="Elijah Andrews" userId="e0db7dec-7950-48b9-9a5c-5d72aedfe85a" providerId="ADAL" clId="{F09C0E9B-EF71-40F2-A83F-AD1214B111EA}" dt="2021-11-03T02:10:33.306" v="565" actId="1076"/>
            <ac:spMkLst>
              <pc:docMk/>
              <pc:sldMasterMk cId="4281239402" sldId="2147483668"/>
              <pc:sldLayoutMk cId="3056627443" sldId="2147483669"/>
              <ac:spMk id="8" creationId="{DB792175-A821-407D-ADE6-32E732852051}"/>
            </ac:spMkLst>
          </pc:spChg>
          <pc:spChg chg="add del mod">
            <ac:chgData name="Elijah Andrews" userId="e0db7dec-7950-48b9-9a5c-5d72aedfe85a" providerId="ADAL" clId="{F09C0E9B-EF71-40F2-A83F-AD1214B111EA}" dt="2021-11-03T02:10:34.726" v="568" actId="11529"/>
            <ac:spMkLst>
              <pc:docMk/>
              <pc:sldMasterMk cId="4281239402" sldId="2147483668"/>
              <pc:sldLayoutMk cId="3056627443" sldId="2147483669"/>
              <ac:spMk id="10" creationId="{86204682-D73F-47D7-A5EF-839947F4851A}"/>
            </ac:spMkLst>
          </pc:spChg>
          <pc:picChg chg="add del mod">
            <ac:chgData name="Elijah Andrews" userId="e0db7dec-7950-48b9-9a5c-5d72aedfe85a" providerId="ADAL" clId="{F09C0E9B-EF71-40F2-A83F-AD1214B111EA}" dt="2021-11-01T21:29:40.937" v="36" actId="478"/>
            <ac:picMkLst>
              <pc:docMk/>
              <pc:sldMasterMk cId="4281239402" sldId="2147483668"/>
              <pc:sldLayoutMk cId="3056627443" sldId="2147483669"/>
              <ac:picMk id="10" creationId="{6D82C50A-2D5C-40E8-BC4C-A0522B522C83}"/>
            </ac:picMkLst>
          </pc:picChg>
          <pc:picChg chg="add del mod">
            <ac:chgData name="Elijah Andrews" userId="e0db7dec-7950-48b9-9a5c-5d72aedfe85a" providerId="ADAL" clId="{F09C0E9B-EF71-40F2-A83F-AD1214B111EA}" dt="2021-11-01T21:31:03.942" v="48" actId="478"/>
            <ac:picMkLst>
              <pc:docMk/>
              <pc:sldMasterMk cId="4281239402" sldId="2147483668"/>
              <pc:sldLayoutMk cId="3056627443" sldId="2147483669"/>
              <ac:picMk id="11" creationId="{A374E064-7219-4DDF-AC26-03AC61E7FAF7}"/>
            </ac:picMkLst>
          </pc:picChg>
          <pc:picChg chg="add mod ord">
            <ac:chgData name="Elijah Andrews" userId="e0db7dec-7950-48b9-9a5c-5d72aedfe85a" providerId="ADAL" clId="{F09C0E9B-EF71-40F2-A83F-AD1214B111EA}" dt="2021-11-01T21:34:36.998" v="133" actId="1035"/>
            <ac:picMkLst>
              <pc:docMk/>
              <pc:sldMasterMk cId="4281239402" sldId="2147483668"/>
              <pc:sldLayoutMk cId="3056627443" sldId="2147483669"/>
              <ac:picMk id="12" creationId="{61627759-9F03-4FF4-9240-B0DAD635A2B6}"/>
            </ac:picMkLst>
          </pc:picChg>
          <pc:picChg chg="add mod ord">
            <ac:chgData name="Elijah Andrews" userId="e0db7dec-7950-48b9-9a5c-5d72aedfe85a" providerId="ADAL" clId="{F09C0E9B-EF71-40F2-A83F-AD1214B111EA}" dt="2021-11-01T21:34:22.724" v="110" actId="1035"/>
            <ac:picMkLst>
              <pc:docMk/>
              <pc:sldMasterMk cId="4281239402" sldId="2147483668"/>
              <pc:sldLayoutMk cId="3056627443" sldId="2147483669"/>
              <ac:picMk id="13" creationId="{5B851339-06D6-4E55-8974-453BEE8AB78F}"/>
            </ac:picMkLst>
          </pc:picChg>
        </pc:sldLayoutChg>
        <pc:sldLayoutChg chg="modSp">
          <pc:chgData name="Elijah Andrews" userId="e0db7dec-7950-48b9-9a5c-5d72aedfe85a" providerId="ADAL" clId="{F09C0E9B-EF71-40F2-A83F-AD1214B111EA}" dt="2021-11-03T04:09:36.609" v="1322" actId="735"/>
          <pc:sldLayoutMkLst>
            <pc:docMk/>
            <pc:sldMasterMk cId="4281239402" sldId="2147483668"/>
            <pc:sldLayoutMk cId="2140941277" sldId="2147483675"/>
          </pc:sldLayoutMkLst>
        </pc:sldLayoutChg>
        <pc:sldLayoutChg chg="addSp modSp add mod modTransition">
          <pc:chgData name="Elijah Andrews" userId="e0db7dec-7950-48b9-9a5c-5d72aedfe85a" providerId="ADAL" clId="{F09C0E9B-EF71-40F2-A83F-AD1214B111EA}" dt="2021-11-03T04:11:52.277" v="1335" actId="14100"/>
          <pc:sldLayoutMkLst>
            <pc:docMk/>
            <pc:sldMasterMk cId="4281239402" sldId="2147483668"/>
            <pc:sldLayoutMk cId="3533575256" sldId="2147483676"/>
          </pc:sldLayoutMkLst>
          <pc:spChg chg="mod">
            <ac:chgData name="Elijah Andrews" userId="e0db7dec-7950-48b9-9a5c-5d72aedfe85a" providerId="ADAL" clId="{F09C0E9B-EF71-40F2-A83F-AD1214B111EA}" dt="2021-11-03T04:11:52.277" v="1335" actId="14100"/>
            <ac:spMkLst>
              <pc:docMk/>
              <pc:sldMasterMk cId="4281239402" sldId="2147483668"/>
              <pc:sldLayoutMk cId="3533575256" sldId="2147483676"/>
              <ac:spMk id="11" creationId="{BB1A22B1-6009-44A9-8A1C-A287B03500B1}"/>
            </ac:spMkLst>
          </pc:spChg>
          <pc:spChg chg="add mod ord">
            <ac:chgData name="Elijah Andrews" userId="e0db7dec-7950-48b9-9a5c-5d72aedfe85a" providerId="ADAL" clId="{F09C0E9B-EF71-40F2-A83F-AD1214B111EA}" dt="2021-11-03T04:11:36.484" v="1333" actId="14100"/>
            <ac:spMkLst>
              <pc:docMk/>
              <pc:sldMasterMk cId="4281239402" sldId="2147483668"/>
              <pc:sldLayoutMk cId="3533575256" sldId="2147483676"/>
              <ac:spMk id="12" creationId="{3D7874D7-AC18-4D3C-8B19-E6ADAADDCA76}"/>
            </ac:spMkLst>
          </pc:spChg>
          <pc:spChg chg="mod">
            <ac:chgData name="Elijah Andrews" userId="e0db7dec-7950-48b9-9a5c-5d72aedfe85a" providerId="ADAL" clId="{F09C0E9B-EF71-40F2-A83F-AD1214B111EA}" dt="2021-11-03T04:02:12.769" v="1317" actId="14100"/>
            <ac:spMkLst>
              <pc:docMk/>
              <pc:sldMasterMk cId="4281239402" sldId="2147483668"/>
              <pc:sldLayoutMk cId="3533575256" sldId="2147483676"/>
              <ac:spMk id="13" creationId="{F7EB9B0D-EAE0-44D8-BFE9-7D23F35A5C96}"/>
            </ac:spMkLst>
          </pc:spChg>
        </pc:sldLayoutChg>
      </pc:sldMasterChg>
    </pc:docChg>
  </pc:docChgLst>
  <pc:docChgLst>
    <pc:chgData name="Elijah Andrews" userId="e0db7dec-7950-48b9-9a5c-5d72aedfe85a" providerId="ADAL" clId="{B753A8A3-2CA8-4576-9A32-970F2D81B903}"/>
    <pc:docChg chg="undo redo custSel addSld delSld modSld sldOrd modMainMaster modSection">
      <pc:chgData name="Elijah Andrews" userId="e0db7dec-7950-48b9-9a5c-5d72aedfe85a" providerId="ADAL" clId="{B753A8A3-2CA8-4576-9A32-970F2D81B903}" dt="2021-11-19T02:11:02.777" v="1714" actId="14826"/>
      <pc:docMkLst>
        <pc:docMk/>
      </pc:docMkLst>
      <pc:sldChg chg="addSp delSp modSp new mod modTransition modNotesTx">
        <pc:chgData name="Elijah Andrews" userId="e0db7dec-7950-48b9-9a5c-5d72aedfe85a" providerId="ADAL" clId="{B753A8A3-2CA8-4576-9A32-970F2D81B903}" dt="2021-11-09T00:16:43.651" v="1263" actId="20577"/>
        <pc:sldMkLst>
          <pc:docMk/>
          <pc:sldMk cId="1609419018" sldId="256"/>
        </pc:sldMkLst>
        <pc:spChg chg="mod">
          <ac:chgData name="Elijah Andrews" userId="e0db7dec-7950-48b9-9a5c-5d72aedfe85a" providerId="ADAL" clId="{B753A8A3-2CA8-4576-9A32-970F2D81B903}" dt="2021-10-29T20:26:52.421" v="359" actId="404"/>
          <ac:spMkLst>
            <pc:docMk/>
            <pc:sldMk cId="1609419018" sldId="256"/>
            <ac:spMk id="2" creationId="{A77A59AF-66C1-458D-B497-F8DD3FDB4A4A}"/>
          </ac:spMkLst>
        </pc:spChg>
        <pc:spChg chg="mod">
          <ac:chgData name="Elijah Andrews" userId="e0db7dec-7950-48b9-9a5c-5d72aedfe85a" providerId="ADAL" clId="{B753A8A3-2CA8-4576-9A32-970F2D81B903}" dt="2021-10-29T20:26:19.940" v="357" actId="255"/>
          <ac:spMkLst>
            <pc:docMk/>
            <pc:sldMk cId="1609419018" sldId="256"/>
            <ac:spMk id="3" creationId="{E608DC93-0168-4B5A-9F78-140788522E43}"/>
          </ac:spMkLst>
        </pc:spChg>
        <pc:picChg chg="add del mod">
          <ac:chgData name="Elijah Andrews" userId="e0db7dec-7950-48b9-9a5c-5d72aedfe85a" providerId="ADAL" clId="{B753A8A3-2CA8-4576-9A32-970F2D81B903}" dt="2021-10-29T20:24:03.365" v="328" actId="21"/>
          <ac:picMkLst>
            <pc:docMk/>
            <pc:sldMk cId="1609419018" sldId="256"/>
            <ac:picMk id="4" creationId="{0A1DC835-4FA5-4E7A-9587-9F84F3B4A2D1}"/>
          </ac:picMkLst>
        </pc:picChg>
        <pc:picChg chg="add del mod">
          <ac:chgData name="Elijah Andrews" userId="e0db7dec-7950-48b9-9a5c-5d72aedfe85a" providerId="ADAL" clId="{B753A8A3-2CA8-4576-9A32-970F2D81B903}" dt="2021-11-08T23:00:15.212" v="642" actId="21"/>
          <ac:picMkLst>
            <pc:docMk/>
            <pc:sldMk cId="1609419018" sldId="256"/>
            <ac:picMk id="5" creationId="{9644C8A9-C0F5-44D3-9821-C2DDADCFF9FA}"/>
          </ac:picMkLst>
        </pc:picChg>
      </pc:sldChg>
      <pc:sldChg chg="addSp delSp modSp new del mod modClrScheme chgLayout">
        <pc:chgData name="Elijah Andrews" userId="e0db7dec-7950-48b9-9a5c-5d72aedfe85a" providerId="ADAL" clId="{B753A8A3-2CA8-4576-9A32-970F2D81B903}" dt="2021-10-29T15:57:33.528" v="6" actId="47"/>
        <pc:sldMkLst>
          <pc:docMk/>
          <pc:sldMk cId="61428016" sldId="257"/>
        </pc:sldMkLst>
        <pc:spChg chg="del mod ord">
          <ac:chgData name="Elijah Andrews" userId="e0db7dec-7950-48b9-9a5c-5d72aedfe85a" providerId="ADAL" clId="{B753A8A3-2CA8-4576-9A32-970F2D81B903}" dt="2021-10-29T15:57:31.448" v="5" actId="700"/>
          <ac:spMkLst>
            <pc:docMk/>
            <pc:sldMk cId="61428016" sldId="257"/>
            <ac:spMk id="2" creationId="{D322BCBC-D582-457A-9667-DE30DA0CFAA5}"/>
          </ac:spMkLst>
        </pc:spChg>
        <pc:spChg chg="del mod ord">
          <ac:chgData name="Elijah Andrews" userId="e0db7dec-7950-48b9-9a5c-5d72aedfe85a" providerId="ADAL" clId="{B753A8A3-2CA8-4576-9A32-970F2D81B903}" dt="2021-10-29T15:57:31.448" v="5" actId="700"/>
          <ac:spMkLst>
            <pc:docMk/>
            <pc:sldMk cId="61428016" sldId="257"/>
            <ac:spMk id="3" creationId="{125D46FA-5EEB-4223-AFFB-6A51BB30A218}"/>
          </ac:spMkLst>
        </pc:spChg>
        <pc:spChg chg="add mod ord">
          <ac:chgData name="Elijah Andrews" userId="e0db7dec-7950-48b9-9a5c-5d72aedfe85a" providerId="ADAL" clId="{B753A8A3-2CA8-4576-9A32-970F2D81B903}" dt="2021-10-29T15:57:31.448" v="5" actId="700"/>
          <ac:spMkLst>
            <pc:docMk/>
            <pc:sldMk cId="61428016" sldId="257"/>
            <ac:spMk id="4" creationId="{E999F2E9-59DD-4578-9398-56419531E02F}"/>
          </ac:spMkLst>
        </pc:spChg>
        <pc:spChg chg="add mod ord">
          <ac:chgData name="Elijah Andrews" userId="e0db7dec-7950-48b9-9a5c-5d72aedfe85a" providerId="ADAL" clId="{B753A8A3-2CA8-4576-9A32-970F2D81B903}" dt="2021-10-29T15:57:31.448" v="5" actId="700"/>
          <ac:spMkLst>
            <pc:docMk/>
            <pc:sldMk cId="61428016" sldId="257"/>
            <ac:spMk id="5" creationId="{E5E5A4EE-0861-4211-8F5E-C69F0530282D}"/>
          </ac:spMkLst>
        </pc:spChg>
        <pc:spChg chg="add mod ord">
          <ac:chgData name="Elijah Andrews" userId="e0db7dec-7950-48b9-9a5c-5d72aedfe85a" providerId="ADAL" clId="{B753A8A3-2CA8-4576-9A32-970F2D81B903}" dt="2021-10-29T15:57:31.448" v="5" actId="700"/>
          <ac:spMkLst>
            <pc:docMk/>
            <pc:sldMk cId="61428016" sldId="257"/>
            <ac:spMk id="6" creationId="{9BBE46B7-87EB-4229-938A-6032C2ACC2B8}"/>
          </ac:spMkLst>
        </pc:spChg>
      </pc:sldChg>
      <pc:sldChg chg="modSp new mod">
        <pc:chgData name="Elijah Andrews" userId="e0db7dec-7950-48b9-9a5c-5d72aedfe85a" providerId="ADAL" clId="{B753A8A3-2CA8-4576-9A32-970F2D81B903}" dt="2021-10-29T20:32:58.168" v="372" actId="20577"/>
        <pc:sldMkLst>
          <pc:docMk/>
          <pc:sldMk cId="3510733950" sldId="257"/>
        </pc:sldMkLst>
        <pc:spChg chg="mod">
          <ac:chgData name="Elijah Andrews" userId="e0db7dec-7950-48b9-9a5c-5d72aedfe85a" providerId="ADAL" clId="{B753A8A3-2CA8-4576-9A32-970F2D81B903}" dt="2021-10-29T20:24:40.335" v="329"/>
          <ac:spMkLst>
            <pc:docMk/>
            <pc:sldMk cId="3510733950" sldId="257"/>
            <ac:spMk id="2" creationId="{7FA7DE0D-9E4D-4705-B507-405D2CBFAEB6}"/>
          </ac:spMkLst>
        </pc:spChg>
        <pc:spChg chg="mod">
          <ac:chgData name="Elijah Andrews" userId="e0db7dec-7950-48b9-9a5c-5d72aedfe85a" providerId="ADAL" clId="{B753A8A3-2CA8-4576-9A32-970F2D81B903}" dt="2021-10-29T20:32:58.168" v="372" actId="20577"/>
          <ac:spMkLst>
            <pc:docMk/>
            <pc:sldMk cId="3510733950" sldId="257"/>
            <ac:spMk id="3" creationId="{A2B43BD0-633F-4F2D-8504-BA28B8C97A2F}"/>
          </ac:spMkLst>
        </pc:spChg>
      </pc:sldChg>
      <pc:sldChg chg="new del">
        <pc:chgData name="Elijah Andrews" userId="e0db7dec-7950-48b9-9a5c-5d72aedfe85a" providerId="ADAL" clId="{B753A8A3-2CA8-4576-9A32-970F2D81B903}" dt="2021-10-29T22:52:39.858" v="374" actId="47"/>
        <pc:sldMkLst>
          <pc:docMk/>
          <pc:sldMk cId="376862415" sldId="258"/>
        </pc:sldMkLst>
      </pc:sldChg>
      <pc:sldChg chg="new del">
        <pc:chgData name="Elijah Andrews" userId="e0db7dec-7950-48b9-9a5c-5d72aedfe85a" providerId="ADAL" clId="{B753A8A3-2CA8-4576-9A32-970F2D81B903}" dt="2021-10-29T15:57:34.013" v="7" actId="47"/>
        <pc:sldMkLst>
          <pc:docMk/>
          <pc:sldMk cId="793691032" sldId="258"/>
        </pc:sldMkLst>
      </pc:sldChg>
      <pc:sldChg chg="new del">
        <pc:chgData name="Elijah Andrews" userId="e0db7dec-7950-48b9-9a5c-5d72aedfe85a" providerId="ADAL" clId="{B753A8A3-2CA8-4576-9A32-970F2D81B903}" dt="2021-10-29T15:57:34.631" v="8" actId="47"/>
        <pc:sldMkLst>
          <pc:docMk/>
          <pc:sldMk cId="1750675754" sldId="259"/>
        </pc:sldMkLst>
      </pc:sldChg>
      <pc:sldChg chg="new del">
        <pc:chgData name="Elijah Andrews" userId="e0db7dec-7950-48b9-9a5c-5d72aedfe85a" providerId="ADAL" clId="{B753A8A3-2CA8-4576-9A32-970F2D81B903}" dt="2021-10-29T15:57:35.178" v="9" actId="47"/>
        <pc:sldMkLst>
          <pc:docMk/>
          <pc:sldMk cId="2246093300" sldId="260"/>
        </pc:sldMkLst>
      </pc:sldChg>
      <pc:sldChg chg="add modTransition modNotesTx">
        <pc:chgData name="Elijah Andrews" userId="e0db7dec-7950-48b9-9a5c-5d72aedfe85a" providerId="ADAL" clId="{B753A8A3-2CA8-4576-9A32-970F2D81B903}" dt="2021-11-05T22:57:43.738" v="617"/>
        <pc:sldMkLst>
          <pc:docMk/>
          <pc:sldMk cId="3566515062" sldId="278"/>
        </pc:sldMkLst>
      </pc:sldChg>
      <pc:sldChg chg="add modTransition modNotesTx">
        <pc:chgData name="Elijah Andrews" userId="e0db7dec-7950-48b9-9a5c-5d72aedfe85a" providerId="ADAL" clId="{B753A8A3-2CA8-4576-9A32-970F2D81B903}" dt="2021-11-05T22:56:40.095" v="579"/>
        <pc:sldMkLst>
          <pc:docMk/>
          <pc:sldMk cId="1690690848" sldId="283"/>
        </pc:sldMkLst>
      </pc:sldChg>
      <pc:sldChg chg="add modTransition modNotesTx">
        <pc:chgData name="Elijah Andrews" userId="e0db7dec-7950-48b9-9a5c-5d72aedfe85a" providerId="ADAL" clId="{B753A8A3-2CA8-4576-9A32-970F2D81B903}" dt="2021-11-05T22:56:46.221" v="581"/>
        <pc:sldMkLst>
          <pc:docMk/>
          <pc:sldMk cId="2853911269" sldId="284"/>
        </pc:sldMkLst>
      </pc:sldChg>
      <pc:sldChg chg="modSp add mod modTransition modNotesTx">
        <pc:chgData name="Elijah Andrews" userId="e0db7dec-7950-48b9-9a5c-5d72aedfe85a" providerId="ADAL" clId="{B753A8A3-2CA8-4576-9A32-970F2D81B903}" dt="2021-11-05T22:56:50.860" v="583"/>
        <pc:sldMkLst>
          <pc:docMk/>
          <pc:sldMk cId="3395846261" sldId="285"/>
        </pc:sldMkLst>
        <pc:cxnChg chg="mod">
          <ac:chgData name="Elijah Andrews" userId="e0db7dec-7950-48b9-9a5c-5d72aedfe85a" providerId="ADAL" clId="{B753A8A3-2CA8-4576-9A32-970F2D81B903}" dt="2021-11-01T18:04:19.222" v="388" actId="1037"/>
          <ac:cxnSpMkLst>
            <pc:docMk/>
            <pc:sldMk cId="3395846261" sldId="285"/>
            <ac:cxnSpMk id="35" creationId="{2711366C-F1DE-4D6B-8681-D22DE926EA00}"/>
          </ac:cxnSpMkLst>
        </pc:cxnChg>
      </pc:sldChg>
      <pc:sldChg chg="modSp add mod modTransition modNotesTx">
        <pc:chgData name="Elijah Andrews" userId="e0db7dec-7950-48b9-9a5c-5d72aedfe85a" providerId="ADAL" clId="{B753A8A3-2CA8-4576-9A32-970F2D81B903}" dt="2021-11-05T22:56:57.687" v="585"/>
        <pc:sldMkLst>
          <pc:docMk/>
          <pc:sldMk cId="3408509989" sldId="286"/>
        </pc:sldMkLst>
        <pc:cxnChg chg="mod">
          <ac:chgData name="Elijah Andrews" userId="e0db7dec-7950-48b9-9a5c-5d72aedfe85a" providerId="ADAL" clId="{B753A8A3-2CA8-4576-9A32-970F2D81B903}" dt="2021-11-01T18:04:15.394" v="387" actId="1037"/>
          <ac:cxnSpMkLst>
            <pc:docMk/>
            <pc:sldMk cId="3408509989" sldId="286"/>
            <ac:cxnSpMk id="23" creationId="{C4CF6C09-89F9-4633-B026-346F8019C008}"/>
          </ac:cxnSpMkLst>
        </pc:cxnChg>
      </pc:sldChg>
      <pc:sldChg chg="new del">
        <pc:chgData name="Elijah Andrews" userId="e0db7dec-7950-48b9-9a5c-5d72aedfe85a" providerId="ADAL" clId="{B753A8A3-2CA8-4576-9A32-970F2D81B903}" dt="2021-10-29T22:56:11.454" v="380" actId="47"/>
        <pc:sldMkLst>
          <pc:docMk/>
          <pc:sldMk cId="308164171" sldId="287"/>
        </pc:sldMkLst>
      </pc:sldChg>
      <pc:sldChg chg="new del">
        <pc:chgData name="Elijah Andrews" userId="e0db7dec-7950-48b9-9a5c-5d72aedfe85a" providerId="ADAL" clId="{B753A8A3-2CA8-4576-9A32-970F2D81B903}" dt="2021-10-29T22:53:36.624" v="377" actId="47"/>
        <pc:sldMkLst>
          <pc:docMk/>
          <pc:sldMk cId="750097475" sldId="287"/>
        </pc:sldMkLst>
      </pc:sldChg>
      <pc:sldChg chg="addSp delSp modSp add mod modTransition modClrScheme chgLayout modNotesTx">
        <pc:chgData name="Elijah Andrews" userId="e0db7dec-7950-48b9-9a5c-5d72aedfe85a" providerId="ADAL" clId="{B753A8A3-2CA8-4576-9A32-970F2D81B903}" dt="2021-11-05T22:58:04.298" v="620" actId="6549"/>
        <pc:sldMkLst>
          <pc:docMk/>
          <pc:sldMk cId="1711062202" sldId="304"/>
        </pc:sldMkLst>
        <pc:spChg chg="mod ord">
          <ac:chgData name="Elijah Andrews" userId="e0db7dec-7950-48b9-9a5c-5d72aedfe85a" providerId="ADAL" clId="{B753A8A3-2CA8-4576-9A32-970F2D81B903}" dt="2021-11-04T18:42:35.288" v="556" actId="700"/>
          <ac:spMkLst>
            <pc:docMk/>
            <pc:sldMk cId="1711062202" sldId="304"/>
            <ac:spMk id="2" creationId="{02D27C68-9A1A-42DD-B5A5-F15425B7081C}"/>
          </ac:spMkLst>
        </pc:spChg>
        <pc:spChg chg="mod ord">
          <ac:chgData name="Elijah Andrews" userId="e0db7dec-7950-48b9-9a5c-5d72aedfe85a" providerId="ADAL" clId="{B753A8A3-2CA8-4576-9A32-970F2D81B903}" dt="2021-11-04T18:42:35.288" v="556" actId="700"/>
          <ac:spMkLst>
            <pc:docMk/>
            <pc:sldMk cId="1711062202" sldId="304"/>
            <ac:spMk id="4" creationId="{0195D747-E0F9-4A44-84D1-5CD80244DCEE}"/>
          </ac:spMkLst>
        </pc:spChg>
        <pc:spChg chg="add del mod ord">
          <ac:chgData name="Elijah Andrews" userId="e0db7dec-7950-48b9-9a5c-5d72aedfe85a" providerId="ADAL" clId="{B753A8A3-2CA8-4576-9A32-970F2D81B903}" dt="2021-11-04T18:42:38.734" v="558" actId="478"/>
          <ac:spMkLst>
            <pc:docMk/>
            <pc:sldMk cId="1711062202" sldId="304"/>
            <ac:spMk id="5" creationId="{23297A37-BA0E-4457-8083-2C3394CEDF73}"/>
          </ac:spMkLst>
        </pc:spChg>
        <pc:spChg chg="del">
          <ac:chgData name="Elijah Andrews" userId="e0db7dec-7950-48b9-9a5c-5d72aedfe85a" providerId="ADAL" clId="{B753A8A3-2CA8-4576-9A32-970F2D81B903}" dt="2021-11-04T18:42:19.602" v="552" actId="478"/>
          <ac:spMkLst>
            <pc:docMk/>
            <pc:sldMk cId="1711062202" sldId="304"/>
            <ac:spMk id="9" creationId="{F0401059-CC82-4DDC-B9F0-72BF9DEDF9CB}"/>
          </ac:spMkLst>
        </pc:spChg>
        <pc:spChg chg="del">
          <ac:chgData name="Elijah Andrews" userId="e0db7dec-7950-48b9-9a5c-5d72aedfe85a" providerId="ADAL" clId="{B753A8A3-2CA8-4576-9A32-970F2D81B903}" dt="2021-11-04T18:42:19.602" v="552" actId="478"/>
          <ac:spMkLst>
            <pc:docMk/>
            <pc:sldMk cId="1711062202" sldId="304"/>
            <ac:spMk id="10" creationId="{3FA9F6D2-CB2B-40C4-AB23-F940009457FF}"/>
          </ac:spMkLst>
        </pc:spChg>
        <pc:spChg chg="add mod">
          <ac:chgData name="Elijah Andrews" userId="e0db7dec-7950-48b9-9a5c-5d72aedfe85a" providerId="ADAL" clId="{B753A8A3-2CA8-4576-9A32-970F2D81B903}" dt="2021-11-04T18:42:20.021" v="553"/>
          <ac:spMkLst>
            <pc:docMk/>
            <pc:sldMk cId="1711062202" sldId="304"/>
            <ac:spMk id="14" creationId="{04CA1ADB-80D3-4416-92F0-CCF283EABF28}"/>
          </ac:spMkLst>
        </pc:spChg>
        <pc:spChg chg="add mod">
          <ac:chgData name="Elijah Andrews" userId="e0db7dec-7950-48b9-9a5c-5d72aedfe85a" providerId="ADAL" clId="{B753A8A3-2CA8-4576-9A32-970F2D81B903}" dt="2021-11-04T18:42:20.021" v="553"/>
          <ac:spMkLst>
            <pc:docMk/>
            <pc:sldMk cId="1711062202" sldId="304"/>
            <ac:spMk id="15" creationId="{8E2B3100-C72C-47DE-AEA2-175699793B13}"/>
          </ac:spMkLst>
        </pc:spChg>
        <pc:spChg chg="add del mod ord">
          <ac:chgData name="Elijah Andrews" userId="e0db7dec-7950-48b9-9a5c-5d72aedfe85a" providerId="ADAL" clId="{B753A8A3-2CA8-4576-9A32-970F2D81B903}" dt="2021-11-04T18:42:37.650" v="557" actId="478"/>
          <ac:spMkLst>
            <pc:docMk/>
            <pc:sldMk cId="1711062202" sldId="304"/>
            <ac:spMk id="16" creationId="{701FFB74-FE73-44BF-AAE7-EE80EEA582AB}"/>
          </ac:spMkLst>
        </pc:spChg>
        <pc:picChg chg="mod">
          <ac:chgData name="Elijah Andrews" userId="e0db7dec-7950-48b9-9a5c-5d72aedfe85a" providerId="ADAL" clId="{B753A8A3-2CA8-4576-9A32-970F2D81B903}" dt="2021-11-04T18:43:02.154" v="561" actId="1076"/>
          <ac:picMkLst>
            <pc:docMk/>
            <pc:sldMk cId="1711062202" sldId="304"/>
            <ac:picMk id="3" creationId="{B024DB20-3312-4A98-AE2B-9F070CA3C3F2}"/>
          </ac:picMkLst>
        </pc:picChg>
        <pc:picChg chg="mod">
          <ac:chgData name="Elijah Andrews" userId="e0db7dec-7950-48b9-9a5c-5d72aedfe85a" providerId="ADAL" clId="{B753A8A3-2CA8-4576-9A32-970F2D81B903}" dt="2021-11-04T18:42:56.364" v="560" actId="1076"/>
          <ac:picMkLst>
            <pc:docMk/>
            <pc:sldMk cId="1711062202" sldId="304"/>
            <ac:picMk id="6" creationId="{5360FF4D-C810-43ED-A79F-CBBCF4719F51}"/>
          </ac:picMkLst>
        </pc:picChg>
        <pc:picChg chg="del">
          <ac:chgData name="Elijah Andrews" userId="e0db7dec-7950-48b9-9a5c-5d72aedfe85a" providerId="ADAL" clId="{B753A8A3-2CA8-4576-9A32-970F2D81B903}" dt="2021-11-04T18:42:19.602" v="552" actId="478"/>
          <ac:picMkLst>
            <pc:docMk/>
            <pc:sldMk cId="1711062202" sldId="304"/>
            <ac:picMk id="7" creationId="{8B6A829A-260D-4E1A-AEDF-C32A05C0677D}"/>
          </ac:picMkLst>
        </pc:picChg>
        <pc:picChg chg="del">
          <ac:chgData name="Elijah Andrews" userId="e0db7dec-7950-48b9-9a5c-5d72aedfe85a" providerId="ADAL" clId="{B753A8A3-2CA8-4576-9A32-970F2D81B903}" dt="2021-11-04T18:42:19.602" v="552" actId="478"/>
          <ac:picMkLst>
            <pc:docMk/>
            <pc:sldMk cId="1711062202" sldId="304"/>
            <ac:picMk id="8" creationId="{E23E8974-0DC3-4773-B17E-694194BF21AD}"/>
          </ac:picMkLst>
        </pc:picChg>
        <pc:picChg chg="add mod">
          <ac:chgData name="Elijah Andrews" userId="e0db7dec-7950-48b9-9a5c-5d72aedfe85a" providerId="ADAL" clId="{B753A8A3-2CA8-4576-9A32-970F2D81B903}" dt="2021-11-04T18:42:20.021" v="553"/>
          <ac:picMkLst>
            <pc:docMk/>
            <pc:sldMk cId="1711062202" sldId="304"/>
            <ac:picMk id="12" creationId="{9C33F47E-DF49-4C77-BDCA-051B2187BA67}"/>
          </ac:picMkLst>
        </pc:picChg>
        <pc:picChg chg="add mod">
          <ac:chgData name="Elijah Andrews" userId="e0db7dec-7950-48b9-9a5c-5d72aedfe85a" providerId="ADAL" clId="{B753A8A3-2CA8-4576-9A32-970F2D81B903}" dt="2021-11-04T18:42:20.021" v="553"/>
          <ac:picMkLst>
            <pc:docMk/>
            <pc:sldMk cId="1711062202" sldId="304"/>
            <ac:picMk id="13" creationId="{F35F1AF8-7A1D-48E8-8D9D-22D9CDF17F20}"/>
          </ac:picMkLst>
        </pc:picChg>
        <pc:cxnChg chg="mod">
          <ac:chgData name="Elijah Andrews" userId="e0db7dec-7950-48b9-9a5c-5d72aedfe85a" providerId="ADAL" clId="{B753A8A3-2CA8-4576-9A32-970F2D81B903}" dt="2021-11-04T18:43:08.748" v="562" actId="1076"/>
          <ac:cxnSpMkLst>
            <pc:docMk/>
            <pc:sldMk cId="1711062202" sldId="304"/>
            <ac:cxnSpMk id="11" creationId="{09B3495A-5A94-442B-8FCA-E00C1E74408A}"/>
          </ac:cxnSpMkLst>
        </pc:cxnChg>
      </pc:sldChg>
      <pc:sldChg chg="addSp delSp modSp add mod modTransition modClrScheme chgLayout modNotesTx">
        <pc:chgData name="Elijah Andrews" userId="e0db7dec-7950-48b9-9a5c-5d72aedfe85a" providerId="ADAL" clId="{B753A8A3-2CA8-4576-9A32-970F2D81B903}" dt="2021-11-05T22:57:53.937" v="618"/>
        <pc:sldMkLst>
          <pc:docMk/>
          <pc:sldMk cId="3097297119" sldId="310"/>
        </pc:sldMkLst>
        <pc:spChg chg="mod ord">
          <ac:chgData name="Elijah Andrews" userId="e0db7dec-7950-48b9-9a5c-5d72aedfe85a" providerId="ADAL" clId="{B753A8A3-2CA8-4576-9A32-970F2D81B903}" dt="2021-11-04T18:41:47.594" v="548" actId="700"/>
          <ac:spMkLst>
            <pc:docMk/>
            <pc:sldMk cId="3097297119" sldId="310"/>
            <ac:spMk id="2" creationId="{02D27C68-9A1A-42DD-B5A5-F15425B7081C}"/>
          </ac:spMkLst>
        </pc:spChg>
        <pc:spChg chg="mod ord">
          <ac:chgData name="Elijah Andrews" userId="e0db7dec-7950-48b9-9a5c-5d72aedfe85a" providerId="ADAL" clId="{B753A8A3-2CA8-4576-9A32-970F2D81B903}" dt="2021-11-04T18:41:47.594" v="548" actId="700"/>
          <ac:spMkLst>
            <pc:docMk/>
            <pc:sldMk cId="3097297119" sldId="310"/>
            <ac:spMk id="4" creationId="{0195D747-E0F9-4A44-84D1-5CD80244DCEE}"/>
          </ac:spMkLst>
        </pc:spChg>
        <pc:spChg chg="add del mod ord">
          <ac:chgData name="Elijah Andrews" userId="e0db7dec-7950-48b9-9a5c-5d72aedfe85a" providerId="ADAL" clId="{B753A8A3-2CA8-4576-9A32-970F2D81B903}" dt="2021-11-04T18:42:12.146" v="550" actId="478"/>
          <ac:spMkLst>
            <pc:docMk/>
            <pc:sldMk cId="3097297119" sldId="310"/>
            <ac:spMk id="5" creationId="{C5BD6975-3296-43A6-8802-DCAC5B0CDA2E}"/>
          </ac:spMkLst>
        </pc:spChg>
        <pc:spChg chg="del">
          <ac:chgData name="Elijah Andrews" userId="e0db7dec-7950-48b9-9a5c-5d72aedfe85a" providerId="ADAL" clId="{B753A8A3-2CA8-4576-9A32-970F2D81B903}" dt="2021-11-04T18:42:08.048" v="549" actId="478"/>
          <ac:spMkLst>
            <pc:docMk/>
            <pc:sldMk cId="3097297119" sldId="310"/>
            <ac:spMk id="9" creationId="{F0401059-CC82-4DDC-B9F0-72BF9DEDF9CB}"/>
          </ac:spMkLst>
        </pc:spChg>
        <pc:spChg chg="del">
          <ac:chgData name="Elijah Andrews" userId="e0db7dec-7950-48b9-9a5c-5d72aedfe85a" providerId="ADAL" clId="{B753A8A3-2CA8-4576-9A32-970F2D81B903}" dt="2021-11-04T18:42:08.048" v="549" actId="478"/>
          <ac:spMkLst>
            <pc:docMk/>
            <pc:sldMk cId="3097297119" sldId="310"/>
            <ac:spMk id="10" creationId="{3FA9F6D2-CB2B-40C4-AB23-F940009457FF}"/>
          </ac:spMkLst>
        </pc:spChg>
        <pc:spChg chg="add del mod ord">
          <ac:chgData name="Elijah Andrews" userId="e0db7dec-7950-48b9-9a5c-5d72aedfe85a" providerId="ADAL" clId="{B753A8A3-2CA8-4576-9A32-970F2D81B903}" dt="2021-11-04T18:42:08.048" v="549" actId="478"/>
          <ac:spMkLst>
            <pc:docMk/>
            <pc:sldMk cId="3097297119" sldId="310"/>
            <ac:spMk id="11" creationId="{94FC9C86-DA9B-4685-A0C3-3FD14D408DF0}"/>
          </ac:spMkLst>
        </pc:spChg>
        <pc:spChg chg="add mod">
          <ac:chgData name="Elijah Andrews" userId="e0db7dec-7950-48b9-9a5c-5d72aedfe85a" providerId="ADAL" clId="{B753A8A3-2CA8-4576-9A32-970F2D81B903}" dt="2021-11-04T18:42:12.762" v="551"/>
          <ac:spMkLst>
            <pc:docMk/>
            <pc:sldMk cId="3097297119" sldId="310"/>
            <ac:spMk id="14" creationId="{213CD7F9-EEEC-46FB-BA16-47AF17EB946B}"/>
          </ac:spMkLst>
        </pc:spChg>
        <pc:spChg chg="add mod">
          <ac:chgData name="Elijah Andrews" userId="e0db7dec-7950-48b9-9a5c-5d72aedfe85a" providerId="ADAL" clId="{B753A8A3-2CA8-4576-9A32-970F2D81B903}" dt="2021-11-04T18:42:12.762" v="551"/>
          <ac:spMkLst>
            <pc:docMk/>
            <pc:sldMk cId="3097297119" sldId="310"/>
            <ac:spMk id="15" creationId="{056AF48A-A3A9-4578-B75F-23C17CB0D085}"/>
          </ac:spMkLst>
        </pc:spChg>
        <pc:picChg chg="del">
          <ac:chgData name="Elijah Andrews" userId="e0db7dec-7950-48b9-9a5c-5d72aedfe85a" providerId="ADAL" clId="{B753A8A3-2CA8-4576-9A32-970F2D81B903}" dt="2021-11-04T18:42:08.048" v="549" actId="478"/>
          <ac:picMkLst>
            <pc:docMk/>
            <pc:sldMk cId="3097297119" sldId="310"/>
            <ac:picMk id="7" creationId="{8B6A829A-260D-4E1A-AEDF-C32A05C0677D}"/>
          </ac:picMkLst>
        </pc:picChg>
        <pc:picChg chg="del">
          <ac:chgData name="Elijah Andrews" userId="e0db7dec-7950-48b9-9a5c-5d72aedfe85a" providerId="ADAL" clId="{B753A8A3-2CA8-4576-9A32-970F2D81B903}" dt="2021-11-04T18:42:08.048" v="549" actId="478"/>
          <ac:picMkLst>
            <pc:docMk/>
            <pc:sldMk cId="3097297119" sldId="310"/>
            <ac:picMk id="8" creationId="{E23E8974-0DC3-4773-B17E-694194BF21AD}"/>
          </ac:picMkLst>
        </pc:picChg>
        <pc:picChg chg="add mod">
          <ac:chgData name="Elijah Andrews" userId="e0db7dec-7950-48b9-9a5c-5d72aedfe85a" providerId="ADAL" clId="{B753A8A3-2CA8-4576-9A32-970F2D81B903}" dt="2021-11-04T18:42:12.762" v="551"/>
          <ac:picMkLst>
            <pc:docMk/>
            <pc:sldMk cId="3097297119" sldId="310"/>
            <ac:picMk id="12" creationId="{9B649C00-A0F6-4D30-A9AF-1F55A3363C45}"/>
          </ac:picMkLst>
        </pc:picChg>
        <pc:picChg chg="add mod">
          <ac:chgData name="Elijah Andrews" userId="e0db7dec-7950-48b9-9a5c-5d72aedfe85a" providerId="ADAL" clId="{B753A8A3-2CA8-4576-9A32-970F2D81B903}" dt="2021-11-04T18:42:12.762" v="551"/>
          <ac:picMkLst>
            <pc:docMk/>
            <pc:sldMk cId="3097297119" sldId="310"/>
            <ac:picMk id="13" creationId="{BD2C2D9B-0221-4345-8661-E13A07671AD9}"/>
          </ac:picMkLst>
        </pc:picChg>
      </pc:sldChg>
      <pc:sldChg chg="addSp delSp modSp add mod modTransition modClrScheme modAnim chgLayout modNotesTx">
        <pc:chgData name="Elijah Andrews" userId="e0db7dec-7950-48b9-9a5c-5d72aedfe85a" providerId="ADAL" clId="{B753A8A3-2CA8-4576-9A32-970F2D81B903}" dt="2021-11-17T03:36:51.203" v="1343" actId="207"/>
        <pc:sldMkLst>
          <pc:docMk/>
          <pc:sldMk cId="464467366" sldId="317"/>
        </pc:sldMkLst>
        <pc:spChg chg="mod ord">
          <ac:chgData name="Elijah Andrews" userId="e0db7dec-7950-48b9-9a5c-5d72aedfe85a" providerId="ADAL" clId="{B753A8A3-2CA8-4576-9A32-970F2D81B903}" dt="2021-11-04T18:44:38.998" v="569" actId="700"/>
          <ac:spMkLst>
            <pc:docMk/>
            <pc:sldMk cId="464467366" sldId="317"/>
            <ac:spMk id="2" creationId="{02D27C68-9A1A-42DD-B5A5-F15425B7081C}"/>
          </ac:spMkLst>
        </pc:spChg>
        <pc:spChg chg="mod ord">
          <ac:chgData name="Elijah Andrews" userId="e0db7dec-7950-48b9-9a5c-5d72aedfe85a" providerId="ADAL" clId="{B753A8A3-2CA8-4576-9A32-970F2D81B903}" dt="2021-11-04T18:44:38.998" v="569" actId="700"/>
          <ac:spMkLst>
            <pc:docMk/>
            <pc:sldMk cId="464467366" sldId="317"/>
            <ac:spMk id="4" creationId="{0195D747-E0F9-4A44-84D1-5CD80244DCEE}"/>
          </ac:spMkLst>
        </pc:spChg>
        <pc:spChg chg="del">
          <ac:chgData name="Elijah Andrews" userId="e0db7dec-7950-48b9-9a5c-5d72aedfe85a" providerId="ADAL" clId="{B753A8A3-2CA8-4576-9A32-970F2D81B903}" dt="2021-11-04T18:42:29.320" v="554" actId="478"/>
          <ac:spMkLst>
            <pc:docMk/>
            <pc:sldMk cId="464467366" sldId="317"/>
            <ac:spMk id="9" creationId="{F0401059-CC82-4DDC-B9F0-72BF9DEDF9CB}"/>
          </ac:spMkLst>
        </pc:spChg>
        <pc:spChg chg="del">
          <ac:chgData name="Elijah Andrews" userId="e0db7dec-7950-48b9-9a5c-5d72aedfe85a" providerId="ADAL" clId="{B753A8A3-2CA8-4576-9A32-970F2D81B903}" dt="2021-11-04T18:42:29.320" v="554" actId="478"/>
          <ac:spMkLst>
            <pc:docMk/>
            <pc:sldMk cId="464467366" sldId="317"/>
            <ac:spMk id="10" creationId="{3FA9F6D2-CB2B-40C4-AB23-F940009457FF}"/>
          </ac:spMkLst>
        </pc:spChg>
        <pc:spChg chg="mod">
          <ac:chgData name="Elijah Andrews" userId="e0db7dec-7950-48b9-9a5c-5d72aedfe85a" providerId="ADAL" clId="{B753A8A3-2CA8-4576-9A32-970F2D81B903}" dt="2021-11-17T03:36:42.206" v="1342" actId="207"/>
          <ac:spMkLst>
            <pc:docMk/>
            <pc:sldMk cId="464467366" sldId="317"/>
            <ac:spMk id="23" creationId="{3D1D77B6-C6ED-4F4E-8EE3-7CC9681CF2CB}"/>
          </ac:spMkLst>
        </pc:spChg>
        <pc:spChg chg="add mod">
          <ac:chgData name="Elijah Andrews" userId="e0db7dec-7950-48b9-9a5c-5d72aedfe85a" providerId="ADAL" clId="{B753A8A3-2CA8-4576-9A32-970F2D81B903}" dt="2021-11-17T03:36:51.203" v="1343" actId="207"/>
          <ac:spMkLst>
            <pc:docMk/>
            <pc:sldMk cId="464467366" sldId="317"/>
            <ac:spMk id="29" creationId="{F6201B3D-FB76-4845-8467-BBA3B2BABCB7}"/>
          </ac:spMkLst>
        </pc:spChg>
        <pc:spChg chg="add del mod">
          <ac:chgData name="Elijah Andrews" userId="e0db7dec-7950-48b9-9a5c-5d72aedfe85a" providerId="ADAL" clId="{B753A8A3-2CA8-4576-9A32-970F2D81B903}" dt="2021-11-04T17:36:53.329" v="547" actId="478"/>
          <ac:spMkLst>
            <pc:docMk/>
            <pc:sldMk cId="464467366" sldId="317"/>
            <ac:spMk id="30" creationId="{3214FA54-0517-4CE0-B8F0-812DF2BB0B77}"/>
          </ac:spMkLst>
        </pc:spChg>
        <pc:spChg chg="add mod">
          <ac:chgData name="Elijah Andrews" userId="e0db7dec-7950-48b9-9a5c-5d72aedfe85a" providerId="ADAL" clId="{B753A8A3-2CA8-4576-9A32-970F2D81B903}" dt="2021-11-04T18:42:29.593" v="555"/>
          <ac:spMkLst>
            <pc:docMk/>
            <pc:sldMk cId="464467366" sldId="317"/>
            <ac:spMk id="33" creationId="{0A37FF60-5C28-4953-96BF-CF2EF09C6B70}"/>
          </ac:spMkLst>
        </pc:spChg>
        <pc:spChg chg="add mod">
          <ac:chgData name="Elijah Andrews" userId="e0db7dec-7950-48b9-9a5c-5d72aedfe85a" providerId="ADAL" clId="{B753A8A3-2CA8-4576-9A32-970F2D81B903}" dt="2021-11-04T18:42:29.593" v="555"/>
          <ac:spMkLst>
            <pc:docMk/>
            <pc:sldMk cId="464467366" sldId="317"/>
            <ac:spMk id="34" creationId="{0D42F984-B7DB-4EEC-86C8-6C79E64AEDE9}"/>
          </ac:spMkLst>
        </pc:spChg>
        <pc:spChg chg="add del mod ord">
          <ac:chgData name="Elijah Andrews" userId="e0db7dec-7950-48b9-9a5c-5d72aedfe85a" providerId="ADAL" clId="{B753A8A3-2CA8-4576-9A32-970F2D81B903}" dt="2021-11-04T18:44:41.038" v="570" actId="478"/>
          <ac:spMkLst>
            <pc:docMk/>
            <pc:sldMk cId="464467366" sldId="317"/>
            <ac:spMk id="35" creationId="{3B7D31C5-2775-471F-AB9F-31430473BF87}"/>
          </ac:spMkLst>
        </pc:spChg>
        <pc:spChg chg="add del mod ord">
          <ac:chgData name="Elijah Andrews" userId="e0db7dec-7950-48b9-9a5c-5d72aedfe85a" providerId="ADAL" clId="{B753A8A3-2CA8-4576-9A32-970F2D81B903}" dt="2021-11-04T18:44:42.269" v="571" actId="478"/>
          <ac:spMkLst>
            <pc:docMk/>
            <pc:sldMk cId="464467366" sldId="317"/>
            <ac:spMk id="36" creationId="{58B9D9F3-1E90-465B-BB68-AB35D81CF22B}"/>
          </ac:spMkLst>
        </pc:spChg>
        <pc:picChg chg="del">
          <ac:chgData name="Elijah Andrews" userId="e0db7dec-7950-48b9-9a5c-5d72aedfe85a" providerId="ADAL" clId="{B753A8A3-2CA8-4576-9A32-970F2D81B903}" dt="2021-11-04T18:42:29.320" v="554" actId="478"/>
          <ac:picMkLst>
            <pc:docMk/>
            <pc:sldMk cId="464467366" sldId="317"/>
            <ac:picMk id="7" creationId="{8B6A829A-260D-4E1A-AEDF-C32A05C0677D}"/>
          </ac:picMkLst>
        </pc:picChg>
        <pc:picChg chg="del">
          <ac:chgData name="Elijah Andrews" userId="e0db7dec-7950-48b9-9a5c-5d72aedfe85a" providerId="ADAL" clId="{B753A8A3-2CA8-4576-9A32-970F2D81B903}" dt="2021-11-04T18:42:29.320" v="554" actId="478"/>
          <ac:picMkLst>
            <pc:docMk/>
            <pc:sldMk cId="464467366" sldId="317"/>
            <ac:picMk id="8" creationId="{E23E8974-0DC3-4773-B17E-694194BF21AD}"/>
          </ac:picMkLst>
        </pc:picChg>
        <pc:picChg chg="add mod">
          <ac:chgData name="Elijah Andrews" userId="e0db7dec-7950-48b9-9a5c-5d72aedfe85a" providerId="ADAL" clId="{B753A8A3-2CA8-4576-9A32-970F2D81B903}" dt="2021-11-04T18:42:29.593" v="555"/>
          <ac:picMkLst>
            <pc:docMk/>
            <pc:sldMk cId="464467366" sldId="317"/>
            <ac:picMk id="31" creationId="{19B75E49-8BBD-4162-8621-F44B7E139AEF}"/>
          </ac:picMkLst>
        </pc:picChg>
        <pc:picChg chg="add mod">
          <ac:chgData name="Elijah Andrews" userId="e0db7dec-7950-48b9-9a5c-5d72aedfe85a" providerId="ADAL" clId="{B753A8A3-2CA8-4576-9A32-970F2D81B903}" dt="2021-11-04T18:42:29.593" v="555"/>
          <ac:picMkLst>
            <pc:docMk/>
            <pc:sldMk cId="464467366" sldId="317"/>
            <ac:picMk id="32" creationId="{35B13439-8DE7-4EBF-9AD6-AAE5298D49AE}"/>
          </ac:picMkLst>
        </pc:picChg>
        <pc:cxnChg chg="add mod">
          <ac:chgData name="Elijah Andrews" userId="e0db7dec-7950-48b9-9a5c-5d72aedfe85a" providerId="ADAL" clId="{B753A8A3-2CA8-4576-9A32-970F2D81B903}" dt="2021-11-04T16:57:22.109" v="524" actId="692"/>
          <ac:cxnSpMkLst>
            <pc:docMk/>
            <pc:sldMk cId="464467366" sldId="317"/>
            <ac:cxnSpMk id="15" creationId="{BF2E5A3C-86F5-44BD-8ECB-7DAF2ECC626B}"/>
          </ac:cxnSpMkLst>
        </pc:cxnChg>
        <pc:cxnChg chg="add mod">
          <ac:chgData name="Elijah Andrews" userId="e0db7dec-7950-48b9-9a5c-5d72aedfe85a" providerId="ADAL" clId="{B753A8A3-2CA8-4576-9A32-970F2D81B903}" dt="2021-11-04T16:56:52.778" v="521" actId="1582"/>
          <ac:cxnSpMkLst>
            <pc:docMk/>
            <pc:sldMk cId="464467366" sldId="317"/>
            <ac:cxnSpMk id="20" creationId="{7554177D-D7B8-4DBE-BE8D-CF0BBBE010F9}"/>
          </ac:cxnSpMkLst>
        </pc:cxnChg>
        <pc:cxnChg chg="mod">
          <ac:chgData name="Elijah Andrews" userId="e0db7dec-7950-48b9-9a5c-5d72aedfe85a" providerId="ADAL" clId="{B753A8A3-2CA8-4576-9A32-970F2D81B903}" dt="2021-11-17T03:36:19.650" v="1341" actId="208"/>
          <ac:cxnSpMkLst>
            <pc:docMk/>
            <pc:sldMk cId="464467366" sldId="317"/>
            <ac:cxnSpMk id="21" creationId="{5BC30AD9-5784-4120-A842-C49ADC38A1F2}"/>
          </ac:cxnSpMkLst>
        </pc:cxnChg>
      </pc:sldChg>
      <pc:sldChg chg="addSp delSp modSp add mod modTransition modClrScheme chgLayout modNotesTx">
        <pc:chgData name="Elijah Andrews" userId="e0db7dec-7950-48b9-9a5c-5d72aedfe85a" providerId="ADAL" clId="{B753A8A3-2CA8-4576-9A32-970F2D81B903}" dt="2021-11-08T23:12:41.523" v="963" actId="20577"/>
        <pc:sldMkLst>
          <pc:docMk/>
          <pc:sldMk cId="1109423928" sldId="318"/>
        </pc:sldMkLst>
        <pc:spChg chg="mod ord">
          <ac:chgData name="Elijah Andrews" userId="e0db7dec-7950-48b9-9a5c-5d72aedfe85a" providerId="ADAL" clId="{B753A8A3-2CA8-4576-9A32-970F2D81B903}" dt="2021-11-08T23:12:41.523" v="963" actId="20577"/>
          <ac:spMkLst>
            <pc:docMk/>
            <pc:sldMk cId="1109423928" sldId="318"/>
            <ac:spMk id="2" creationId="{02D27C68-9A1A-42DD-B5A5-F15425B7081C}"/>
          </ac:spMkLst>
        </pc:spChg>
        <pc:spChg chg="mod ord">
          <ac:chgData name="Elijah Andrews" userId="e0db7dec-7950-48b9-9a5c-5d72aedfe85a" providerId="ADAL" clId="{B753A8A3-2CA8-4576-9A32-970F2D81B903}" dt="2021-11-04T18:44:16.555" v="564" actId="700"/>
          <ac:spMkLst>
            <pc:docMk/>
            <pc:sldMk cId="1109423928" sldId="318"/>
            <ac:spMk id="3" creationId="{8714A139-DDD4-4039-9BEC-BFDEAD63CAEF}"/>
          </ac:spMkLst>
        </pc:spChg>
        <pc:spChg chg="add del mod ord">
          <ac:chgData name="Elijah Andrews" userId="e0db7dec-7950-48b9-9a5c-5d72aedfe85a" providerId="ADAL" clId="{B753A8A3-2CA8-4576-9A32-970F2D81B903}" dt="2021-11-04T18:44:18.646" v="565" actId="478"/>
          <ac:spMkLst>
            <pc:docMk/>
            <pc:sldMk cId="1109423928" sldId="318"/>
            <ac:spMk id="4" creationId="{F269240D-6B79-41E3-A80F-418BFB106E40}"/>
          </ac:spMkLst>
        </pc:spChg>
        <pc:spChg chg="del">
          <ac:chgData name="Elijah Andrews" userId="e0db7dec-7950-48b9-9a5c-5d72aedfe85a" providerId="ADAL" clId="{B753A8A3-2CA8-4576-9A32-970F2D81B903}" dt="2021-11-04T18:44:22.509" v="567" actId="478"/>
          <ac:spMkLst>
            <pc:docMk/>
            <pc:sldMk cId="1109423928" sldId="318"/>
            <ac:spMk id="9" creationId="{F0401059-CC82-4DDC-B9F0-72BF9DEDF9CB}"/>
          </ac:spMkLst>
        </pc:spChg>
        <pc:spChg chg="del">
          <ac:chgData name="Elijah Andrews" userId="e0db7dec-7950-48b9-9a5c-5d72aedfe85a" providerId="ADAL" clId="{B753A8A3-2CA8-4576-9A32-970F2D81B903}" dt="2021-11-04T18:44:22.509" v="567" actId="478"/>
          <ac:spMkLst>
            <pc:docMk/>
            <pc:sldMk cId="1109423928" sldId="318"/>
            <ac:spMk id="10" creationId="{7AD04BB5-9639-49F1-92D6-490D765340DD}"/>
          </ac:spMkLst>
        </pc:spChg>
        <pc:spChg chg="add del mod ord">
          <ac:chgData name="Elijah Andrews" userId="e0db7dec-7950-48b9-9a5c-5d72aedfe85a" providerId="ADAL" clId="{B753A8A3-2CA8-4576-9A32-970F2D81B903}" dt="2021-11-04T18:44:19.432" v="566" actId="478"/>
          <ac:spMkLst>
            <pc:docMk/>
            <pc:sldMk cId="1109423928" sldId="318"/>
            <ac:spMk id="15" creationId="{AFB05781-3A78-421C-8916-96136DC2342C}"/>
          </ac:spMkLst>
        </pc:spChg>
        <pc:spChg chg="add mod">
          <ac:chgData name="Elijah Andrews" userId="e0db7dec-7950-48b9-9a5c-5d72aedfe85a" providerId="ADAL" clId="{B753A8A3-2CA8-4576-9A32-970F2D81B903}" dt="2021-11-04T18:44:31.770" v="568"/>
          <ac:spMkLst>
            <pc:docMk/>
            <pc:sldMk cId="1109423928" sldId="318"/>
            <ac:spMk id="18" creationId="{02EF5FB5-3013-4D3E-85DD-61215493D389}"/>
          </ac:spMkLst>
        </pc:spChg>
        <pc:spChg chg="add mod">
          <ac:chgData name="Elijah Andrews" userId="e0db7dec-7950-48b9-9a5c-5d72aedfe85a" providerId="ADAL" clId="{B753A8A3-2CA8-4576-9A32-970F2D81B903}" dt="2021-11-04T18:44:31.770" v="568"/>
          <ac:spMkLst>
            <pc:docMk/>
            <pc:sldMk cId="1109423928" sldId="318"/>
            <ac:spMk id="19" creationId="{24FB2D28-8722-413C-99C2-56D1FA0102C0}"/>
          </ac:spMkLst>
        </pc:spChg>
        <pc:picChg chg="mod">
          <ac:chgData name="Elijah Andrews" userId="e0db7dec-7950-48b9-9a5c-5d72aedfe85a" providerId="ADAL" clId="{B753A8A3-2CA8-4576-9A32-970F2D81B903}" dt="2021-11-04T18:43:40.765" v="563" actId="1076"/>
          <ac:picMkLst>
            <pc:docMk/>
            <pc:sldMk cId="1109423928" sldId="318"/>
            <ac:picMk id="6" creationId="{DCAFFCD6-5300-44D1-B770-4AF951D350C5}"/>
          </ac:picMkLst>
        </pc:picChg>
        <pc:picChg chg="del">
          <ac:chgData name="Elijah Andrews" userId="e0db7dec-7950-48b9-9a5c-5d72aedfe85a" providerId="ADAL" clId="{B753A8A3-2CA8-4576-9A32-970F2D81B903}" dt="2021-11-04T18:44:22.509" v="567" actId="478"/>
          <ac:picMkLst>
            <pc:docMk/>
            <pc:sldMk cId="1109423928" sldId="318"/>
            <ac:picMk id="7" creationId="{8B6A829A-260D-4E1A-AEDF-C32A05C0677D}"/>
          </ac:picMkLst>
        </pc:picChg>
        <pc:picChg chg="del">
          <ac:chgData name="Elijah Andrews" userId="e0db7dec-7950-48b9-9a5c-5d72aedfe85a" providerId="ADAL" clId="{B753A8A3-2CA8-4576-9A32-970F2D81B903}" dt="2021-11-04T18:44:22.509" v="567" actId="478"/>
          <ac:picMkLst>
            <pc:docMk/>
            <pc:sldMk cId="1109423928" sldId="318"/>
            <ac:picMk id="8" creationId="{E23E8974-0DC3-4773-B17E-694194BF21AD}"/>
          </ac:picMkLst>
        </pc:picChg>
        <pc:picChg chg="add mod">
          <ac:chgData name="Elijah Andrews" userId="e0db7dec-7950-48b9-9a5c-5d72aedfe85a" providerId="ADAL" clId="{B753A8A3-2CA8-4576-9A32-970F2D81B903}" dt="2021-11-04T18:44:31.770" v="568"/>
          <ac:picMkLst>
            <pc:docMk/>
            <pc:sldMk cId="1109423928" sldId="318"/>
            <ac:picMk id="16" creationId="{7518069E-8D9F-47BC-81DC-1FB261EB092F}"/>
          </ac:picMkLst>
        </pc:picChg>
        <pc:picChg chg="add mod">
          <ac:chgData name="Elijah Andrews" userId="e0db7dec-7950-48b9-9a5c-5d72aedfe85a" providerId="ADAL" clId="{B753A8A3-2CA8-4576-9A32-970F2D81B903}" dt="2021-11-04T18:44:31.770" v="568"/>
          <ac:picMkLst>
            <pc:docMk/>
            <pc:sldMk cId="1109423928" sldId="318"/>
            <ac:picMk id="17" creationId="{37D8BD42-7A89-4CE6-AFF5-910145D5CC13}"/>
          </ac:picMkLst>
        </pc:picChg>
      </pc:sldChg>
      <pc:sldChg chg="modSp add mod modTransition modNotesTx">
        <pc:chgData name="Elijah Andrews" userId="e0db7dec-7950-48b9-9a5c-5d72aedfe85a" providerId="ADAL" clId="{B753A8A3-2CA8-4576-9A32-970F2D81B903}" dt="2021-11-05T22:57:00.875" v="587"/>
        <pc:sldMkLst>
          <pc:docMk/>
          <pc:sldMk cId="1131109131" sldId="319"/>
        </pc:sldMkLst>
        <pc:cxnChg chg="mod">
          <ac:chgData name="Elijah Andrews" userId="e0db7dec-7950-48b9-9a5c-5d72aedfe85a" providerId="ADAL" clId="{B753A8A3-2CA8-4576-9A32-970F2D81B903}" dt="2021-11-01T18:09:52.383" v="460" actId="14100"/>
          <ac:cxnSpMkLst>
            <pc:docMk/>
            <pc:sldMk cId="1131109131" sldId="319"/>
            <ac:cxnSpMk id="10" creationId="{9BAECF42-EC53-49B1-8C17-F3B172787C9D}"/>
          </ac:cxnSpMkLst>
        </pc:cxnChg>
        <pc:cxnChg chg="mod">
          <ac:chgData name="Elijah Andrews" userId="e0db7dec-7950-48b9-9a5c-5d72aedfe85a" providerId="ADAL" clId="{B753A8A3-2CA8-4576-9A32-970F2D81B903}" dt="2021-11-01T18:04:10.769" v="386" actId="1037"/>
          <ac:cxnSpMkLst>
            <pc:docMk/>
            <pc:sldMk cId="1131109131" sldId="319"/>
            <ac:cxnSpMk id="35" creationId="{2711366C-F1DE-4D6B-8681-D22DE926EA00}"/>
          </ac:cxnSpMkLst>
        </pc:cxnChg>
      </pc:sldChg>
      <pc:sldChg chg="addSp delSp modSp add mod modTransition modNotesTx">
        <pc:chgData name="Elijah Andrews" userId="e0db7dec-7950-48b9-9a5c-5d72aedfe85a" providerId="ADAL" clId="{B753A8A3-2CA8-4576-9A32-970F2D81B903}" dt="2021-11-05T22:57:07.937" v="591"/>
        <pc:sldMkLst>
          <pc:docMk/>
          <pc:sldMk cId="674562860" sldId="320"/>
        </pc:sldMkLst>
        <pc:spChg chg="add del mod">
          <ac:chgData name="Elijah Andrews" userId="e0db7dec-7950-48b9-9a5c-5d72aedfe85a" providerId="ADAL" clId="{B753A8A3-2CA8-4576-9A32-970F2D81B903}" dt="2021-11-01T18:08:26.088" v="443" actId="478"/>
          <ac:spMkLst>
            <pc:docMk/>
            <pc:sldMk cId="674562860" sldId="320"/>
            <ac:spMk id="22" creationId="{E6686F2A-C8DA-42F0-9F81-7C09F04C8F8F}"/>
          </ac:spMkLst>
        </pc:spChg>
        <pc:spChg chg="add mod">
          <ac:chgData name="Elijah Andrews" userId="e0db7dec-7950-48b9-9a5c-5d72aedfe85a" providerId="ADAL" clId="{B753A8A3-2CA8-4576-9A32-970F2D81B903}" dt="2021-11-01T18:09:06.703" v="453" actId="14100"/>
          <ac:spMkLst>
            <pc:docMk/>
            <pc:sldMk cId="674562860" sldId="320"/>
            <ac:spMk id="23" creationId="{49214BAA-6B52-4E4A-AF85-3F66AE6EF44A}"/>
          </ac:spMkLst>
        </pc:spChg>
        <pc:spChg chg="add del mod">
          <ac:chgData name="Elijah Andrews" userId="e0db7dec-7950-48b9-9a5c-5d72aedfe85a" providerId="ADAL" clId="{B753A8A3-2CA8-4576-9A32-970F2D81B903}" dt="2021-11-01T18:08:29.047" v="444" actId="478"/>
          <ac:spMkLst>
            <pc:docMk/>
            <pc:sldMk cId="674562860" sldId="320"/>
            <ac:spMk id="25" creationId="{66403337-1425-42D9-A49D-4474399EA76F}"/>
          </ac:spMkLst>
        </pc:spChg>
        <pc:spChg chg="add del mod">
          <ac:chgData name="Elijah Andrews" userId="e0db7dec-7950-48b9-9a5c-5d72aedfe85a" providerId="ADAL" clId="{B753A8A3-2CA8-4576-9A32-970F2D81B903}" dt="2021-11-01T18:08:24.111" v="441" actId="478"/>
          <ac:spMkLst>
            <pc:docMk/>
            <pc:sldMk cId="674562860" sldId="320"/>
            <ac:spMk id="26" creationId="{19E2A598-70F4-4FF6-946F-0A20A020B17B}"/>
          </ac:spMkLst>
        </pc:spChg>
        <pc:spChg chg="add del mod">
          <ac:chgData name="Elijah Andrews" userId="e0db7dec-7950-48b9-9a5c-5d72aedfe85a" providerId="ADAL" clId="{B753A8A3-2CA8-4576-9A32-970F2D81B903}" dt="2021-11-01T18:08:25.450" v="442" actId="478"/>
          <ac:spMkLst>
            <pc:docMk/>
            <pc:sldMk cId="674562860" sldId="320"/>
            <ac:spMk id="27" creationId="{5315E25F-186C-4C51-BC9B-EAB0C0BD4614}"/>
          </ac:spMkLst>
        </pc:spChg>
        <pc:spChg chg="add del mod">
          <ac:chgData name="Elijah Andrews" userId="e0db7dec-7950-48b9-9a5c-5d72aedfe85a" providerId="ADAL" clId="{B753A8A3-2CA8-4576-9A32-970F2D81B903}" dt="2021-11-01T18:09:08.960" v="454" actId="478"/>
          <ac:spMkLst>
            <pc:docMk/>
            <pc:sldMk cId="674562860" sldId="320"/>
            <ac:spMk id="29" creationId="{628A2F89-D8C1-43D0-8AF2-2CB9D4ADA3B8}"/>
          </ac:spMkLst>
        </pc:spChg>
        <pc:spChg chg="add mod">
          <ac:chgData name="Elijah Andrews" userId="e0db7dec-7950-48b9-9a5c-5d72aedfe85a" providerId="ADAL" clId="{B753A8A3-2CA8-4576-9A32-970F2D81B903}" dt="2021-11-01T18:09:13.602" v="456" actId="1076"/>
          <ac:spMkLst>
            <pc:docMk/>
            <pc:sldMk cId="674562860" sldId="320"/>
            <ac:spMk id="31" creationId="{FC7721AE-9463-4599-9411-13CBAB6C76DF}"/>
          </ac:spMkLst>
        </pc:spChg>
        <pc:spChg chg="add mod">
          <ac:chgData name="Elijah Andrews" userId="e0db7dec-7950-48b9-9a5c-5d72aedfe85a" providerId="ADAL" clId="{B753A8A3-2CA8-4576-9A32-970F2D81B903}" dt="2021-11-01T18:09:55.920" v="462" actId="1076"/>
          <ac:spMkLst>
            <pc:docMk/>
            <pc:sldMk cId="674562860" sldId="320"/>
            <ac:spMk id="32" creationId="{15226845-F3A2-49C5-A63A-62E13A6C7F95}"/>
          </ac:spMkLst>
        </pc:spChg>
        <pc:cxnChg chg="mod">
          <ac:chgData name="Elijah Andrews" userId="e0db7dec-7950-48b9-9a5c-5d72aedfe85a" providerId="ADAL" clId="{B753A8A3-2CA8-4576-9A32-970F2D81B903}" dt="2021-11-01T18:10:16.339" v="466" actId="14100"/>
          <ac:cxnSpMkLst>
            <pc:docMk/>
            <pc:sldMk cId="674562860" sldId="320"/>
            <ac:cxnSpMk id="30" creationId="{1A04FC0B-9799-47F9-81D6-E46C4A1E5B2F}"/>
          </ac:cxnSpMkLst>
        </pc:cxnChg>
        <pc:cxnChg chg="mod">
          <ac:chgData name="Elijah Andrews" userId="e0db7dec-7950-48b9-9a5c-5d72aedfe85a" providerId="ADAL" clId="{B753A8A3-2CA8-4576-9A32-970F2D81B903}" dt="2021-11-01T18:10:17.265" v="467" actId="14100"/>
          <ac:cxnSpMkLst>
            <pc:docMk/>
            <pc:sldMk cId="674562860" sldId="320"/>
            <ac:cxnSpMk id="34" creationId="{32E84CFE-4EC2-4F35-89E0-DF6BD4F7934F}"/>
          </ac:cxnSpMkLst>
        </pc:cxnChg>
        <pc:cxnChg chg="mod">
          <ac:chgData name="Elijah Andrews" userId="e0db7dec-7950-48b9-9a5c-5d72aedfe85a" providerId="ADAL" clId="{B753A8A3-2CA8-4576-9A32-970F2D81B903}" dt="2021-11-01T18:08:40.703" v="447" actId="14100"/>
          <ac:cxnSpMkLst>
            <pc:docMk/>
            <pc:sldMk cId="674562860" sldId="320"/>
            <ac:cxnSpMk id="35" creationId="{2711366C-F1DE-4D6B-8681-D22DE926EA00}"/>
          </ac:cxnSpMkLst>
        </pc:cxnChg>
        <pc:cxnChg chg="mod">
          <ac:chgData name="Elijah Andrews" userId="e0db7dec-7950-48b9-9a5c-5d72aedfe85a" providerId="ADAL" clId="{B753A8A3-2CA8-4576-9A32-970F2D81B903}" dt="2021-11-01T18:10:18.189" v="468" actId="14100"/>
          <ac:cxnSpMkLst>
            <pc:docMk/>
            <pc:sldMk cId="674562860" sldId="320"/>
            <ac:cxnSpMk id="44" creationId="{BA9FACE4-3C7A-41C4-AEB8-BE195F41353A}"/>
          </ac:cxnSpMkLst>
        </pc:cxnChg>
      </pc:sldChg>
      <pc:sldChg chg="modTransition modNotesTx">
        <pc:chgData name="Elijah Andrews" userId="e0db7dec-7950-48b9-9a5c-5d72aedfe85a" providerId="ADAL" clId="{B753A8A3-2CA8-4576-9A32-970F2D81B903}" dt="2021-11-05T22:57:04.768" v="589"/>
        <pc:sldMkLst>
          <pc:docMk/>
          <pc:sldMk cId="250011581" sldId="321"/>
        </pc:sldMkLst>
      </pc:sldChg>
      <pc:sldChg chg="addSp modSp mod modTransition modNotesTx">
        <pc:chgData name="Elijah Andrews" userId="e0db7dec-7950-48b9-9a5c-5d72aedfe85a" providerId="ADAL" clId="{B753A8A3-2CA8-4576-9A32-970F2D81B903}" dt="2021-11-09T00:18:17.870" v="1316" actId="20577"/>
        <pc:sldMkLst>
          <pc:docMk/>
          <pc:sldMk cId="3706410956" sldId="322"/>
        </pc:sldMkLst>
        <pc:spChg chg="add mod">
          <ac:chgData name="Elijah Andrews" userId="e0db7dec-7950-48b9-9a5c-5d72aedfe85a" providerId="ADAL" clId="{B753A8A3-2CA8-4576-9A32-970F2D81B903}" dt="2021-11-09T00:18:17.870" v="1316" actId="20577"/>
          <ac:spMkLst>
            <pc:docMk/>
            <pc:sldMk cId="3706410956" sldId="322"/>
            <ac:spMk id="6" creationId="{C2110F41-439D-4423-81F0-0F8460C2BEF3}"/>
          </ac:spMkLst>
        </pc:spChg>
        <pc:spChg chg="add mod">
          <ac:chgData name="Elijah Andrews" userId="e0db7dec-7950-48b9-9a5c-5d72aedfe85a" providerId="ADAL" clId="{B753A8A3-2CA8-4576-9A32-970F2D81B903}" dt="2021-11-09T00:18:12.510" v="1308" actId="20577"/>
          <ac:spMkLst>
            <pc:docMk/>
            <pc:sldMk cId="3706410956" sldId="322"/>
            <ac:spMk id="8" creationId="{EBF46229-8C34-4064-A7CE-AEDF4975BBE2}"/>
          </ac:spMkLst>
        </pc:spChg>
      </pc:sldChg>
      <pc:sldChg chg="addSp delSp modSp mod modTransition modNotesTx">
        <pc:chgData name="Elijah Andrews" userId="e0db7dec-7950-48b9-9a5c-5d72aedfe85a" providerId="ADAL" clId="{B753A8A3-2CA8-4576-9A32-970F2D81B903}" dt="2021-11-05T22:58:34.727" v="624" actId="6549"/>
        <pc:sldMkLst>
          <pc:docMk/>
          <pc:sldMk cId="3980951959" sldId="323"/>
        </pc:sldMkLst>
        <pc:spChg chg="add del mod">
          <ac:chgData name="Elijah Andrews" userId="e0db7dec-7950-48b9-9a5c-5d72aedfe85a" providerId="ADAL" clId="{B753A8A3-2CA8-4576-9A32-970F2D81B903}" dt="2021-11-04T11:36:15.954" v="479" actId="478"/>
          <ac:spMkLst>
            <pc:docMk/>
            <pc:sldMk cId="3980951959" sldId="323"/>
            <ac:spMk id="2" creationId="{38D21AA6-A988-4287-BD3D-D37810841F4A}"/>
          </ac:spMkLst>
        </pc:spChg>
        <pc:spChg chg="add del mod">
          <ac:chgData name="Elijah Andrews" userId="e0db7dec-7950-48b9-9a5c-5d72aedfe85a" providerId="ADAL" clId="{B753A8A3-2CA8-4576-9A32-970F2D81B903}" dt="2021-11-04T11:36:12.586" v="478" actId="478"/>
          <ac:spMkLst>
            <pc:docMk/>
            <pc:sldMk cId="3980951959" sldId="323"/>
            <ac:spMk id="3" creationId="{FEF2883D-EC0B-4D88-B974-B7FC71AF9BB5}"/>
          </ac:spMkLst>
        </pc:spChg>
        <pc:picChg chg="mod">
          <ac:chgData name="Elijah Andrews" userId="e0db7dec-7950-48b9-9a5c-5d72aedfe85a" providerId="ADAL" clId="{B753A8A3-2CA8-4576-9A32-970F2D81B903}" dt="2021-11-04T11:36:06.063" v="476" actId="1076"/>
          <ac:picMkLst>
            <pc:docMk/>
            <pc:sldMk cId="3980951959" sldId="323"/>
            <ac:picMk id="27" creationId="{C3CC7154-DDB8-446B-AE7E-17E88D93816D}"/>
          </ac:picMkLst>
        </pc:picChg>
        <pc:picChg chg="mod">
          <ac:chgData name="Elijah Andrews" userId="e0db7dec-7950-48b9-9a5c-5d72aedfe85a" providerId="ADAL" clId="{B753A8A3-2CA8-4576-9A32-970F2D81B903}" dt="2021-11-04T11:41:24.741" v="485" actId="1076"/>
          <ac:picMkLst>
            <pc:docMk/>
            <pc:sldMk cId="3980951959" sldId="323"/>
            <ac:picMk id="30" creationId="{2505D09C-B886-4AAF-9841-D34D95E523B7}"/>
          </ac:picMkLst>
        </pc:picChg>
      </pc:sldChg>
      <pc:sldChg chg="addSp modSp modTransition modNotesTx">
        <pc:chgData name="Elijah Andrews" userId="e0db7dec-7950-48b9-9a5c-5d72aedfe85a" providerId="ADAL" clId="{B753A8A3-2CA8-4576-9A32-970F2D81B903}" dt="2021-11-09T22:42:25.146" v="1321"/>
        <pc:sldMkLst>
          <pc:docMk/>
          <pc:sldMk cId="2246679689" sldId="324"/>
        </pc:sldMkLst>
        <pc:spChg chg="add mod">
          <ac:chgData name="Elijah Andrews" userId="e0db7dec-7950-48b9-9a5c-5d72aedfe85a" providerId="ADAL" clId="{B753A8A3-2CA8-4576-9A32-970F2D81B903}" dt="2021-11-09T22:42:25.146" v="1321"/>
          <ac:spMkLst>
            <pc:docMk/>
            <pc:sldMk cId="2246679689" sldId="324"/>
            <ac:spMk id="9" creationId="{FB0B84DA-F6A9-474B-B992-C5C61769DFBC}"/>
          </ac:spMkLst>
        </pc:spChg>
        <pc:spChg chg="add mod">
          <ac:chgData name="Elijah Andrews" userId="e0db7dec-7950-48b9-9a5c-5d72aedfe85a" providerId="ADAL" clId="{B753A8A3-2CA8-4576-9A32-970F2D81B903}" dt="2021-11-09T22:42:25.146" v="1321"/>
          <ac:spMkLst>
            <pc:docMk/>
            <pc:sldMk cId="2246679689" sldId="324"/>
            <ac:spMk id="10" creationId="{6A8DBC4E-2E8C-422C-B4C1-49912DD3FCCA}"/>
          </ac:spMkLst>
        </pc:spChg>
      </pc:sldChg>
      <pc:sldChg chg="modTransition modNotesTx">
        <pc:chgData name="Elijah Andrews" userId="e0db7dec-7950-48b9-9a5c-5d72aedfe85a" providerId="ADAL" clId="{B753A8A3-2CA8-4576-9A32-970F2D81B903}" dt="2021-11-05T22:59:04.769" v="630"/>
        <pc:sldMkLst>
          <pc:docMk/>
          <pc:sldMk cId="1927058267" sldId="325"/>
        </pc:sldMkLst>
      </pc:sldChg>
      <pc:sldChg chg="modSp mod modTransition modNotesTx">
        <pc:chgData name="Elijah Andrews" userId="e0db7dec-7950-48b9-9a5c-5d72aedfe85a" providerId="ADAL" clId="{B753A8A3-2CA8-4576-9A32-970F2D81B903}" dt="2021-11-19T02:11:02.777" v="1714" actId="14826"/>
        <pc:sldMkLst>
          <pc:docMk/>
          <pc:sldMk cId="2514039382" sldId="326"/>
        </pc:sldMkLst>
        <pc:spChg chg="mod">
          <ac:chgData name="Elijah Andrews" userId="e0db7dec-7950-48b9-9a5c-5d72aedfe85a" providerId="ADAL" clId="{B753A8A3-2CA8-4576-9A32-970F2D81B903}" dt="2021-11-17T03:37:14.718" v="1392" actId="20577"/>
          <ac:spMkLst>
            <pc:docMk/>
            <pc:sldMk cId="2514039382" sldId="326"/>
            <ac:spMk id="4" creationId="{3A94B8C9-8CAF-4D3A-BF90-A4EB68DD2B3C}"/>
          </ac:spMkLst>
        </pc:spChg>
        <pc:picChg chg="mod">
          <ac:chgData name="Elijah Andrews" userId="e0db7dec-7950-48b9-9a5c-5d72aedfe85a" providerId="ADAL" clId="{B753A8A3-2CA8-4576-9A32-970F2D81B903}" dt="2021-11-19T02:11:02.777" v="1714" actId="14826"/>
          <ac:picMkLst>
            <pc:docMk/>
            <pc:sldMk cId="2514039382" sldId="326"/>
            <ac:picMk id="10" creationId="{3AFF334D-5BA6-4D41-B447-3B7A3AB897A3}"/>
          </ac:picMkLst>
        </pc:picChg>
      </pc:sldChg>
      <pc:sldChg chg="addSp delSp modSp mod modTransition modClrScheme chgLayout">
        <pc:chgData name="Elijah Andrews" userId="e0db7dec-7950-48b9-9a5c-5d72aedfe85a" providerId="ADAL" clId="{B753A8A3-2CA8-4576-9A32-970F2D81B903}" dt="2021-11-18T11:35:35.508" v="1710" actId="1076"/>
        <pc:sldMkLst>
          <pc:docMk/>
          <pc:sldMk cId="42247493" sldId="327"/>
        </pc:sldMkLst>
        <pc:spChg chg="mod ord">
          <ac:chgData name="Elijah Andrews" userId="e0db7dec-7950-48b9-9a5c-5d72aedfe85a" providerId="ADAL" clId="{B753A8A3-2CA8-4576-9A32-970F2D81B903}" dt="2021-11-18T11:34:48.528" v="1650" actId="700"/>
          <ac:spMkLst>
            <pc:docMk/>
            <pc:sldMk cId="42247493" sldId="327"/>
            <ac:spMk id="2" creationId="{2EDC431D-4232-423C-8810-3422E32E4C46}"/>
          </ac:spMkLst>
        </pc:spChg>
        <pc:spChg chg="add del mod ord">
          <ac:chgData name="Elijah Andrews" userId="e0db7dec-7950-48b9-9a5c-5d72aedfe85a" providerId="ADAL" clId="{B753A8A3-2CA8-4576-9A32-970F2D81B903}" dt="2021-11-18T11:31:43.128" v="1638" actId="700"/>
          <ac:spMkLst>
            <pc:docMk/>
            <pc:sldMk cId="42247493" sldId="327"/>
            <ac:spMk id="3" creationId="{FB1A207D-B140-4CB8-9CDB-B4D86DFDD918}"/>
          </ac:spMkLst>
        </pc:spChg>
        <pc:spChg chg="mod ord">
          <ac:chgData name="Elijah Andrews" userId="e0db7dec-7950-48b9-9a5c-5d72aedfe85a" providerId="ADAL" clId="{B753A8A3-2CA8-4576-9A32-970F2D81B903}" dt="2021-11-18T11:34:48.528" v="1650" actId="700"/>
          <ac:spMkLst>
            <pc:docMk/>
            <pc:sldMk cId="42247493" sldId="327"/>
            <ac:spMk id="5" creationId="{A5021758-C260-434B-90D2-1042253B3E2B}"/>
          </ac:spMkLst>
        </pc:spChg>
        <pc:spChg chg="mod ord">
          <ac:chgData name="Elijah Andrews" userId="e0db7dec-7950-48b9-9a5c-5d72aedfe85a" providerId="ADAL" clId="{B753A8A3-2CA8-4576-9A32-970F2D81B903}" dt="2021-11-18T11:34:48.528" v="1650" actId="700"/>
          <ac:spMkLst>
            <pc:docMk/>
            <pc:sldMk cId="42247493" sldId="327"/>
            <ac:spMk id="6" creationId="{ACF8D252-D664-4249-914E-B3E242AFAF4B}"/>
          </ac:spMkLst>
        </pc:spChg>
        <pc:spChg chg="add mod ord">
          <ac:chgData name="Elijah Andrews" userId="e0db7dec-7950-48b9-9a5c-5d72aedfe85a" providerId="ADAL" clId="{B753A8A3-2CA8-4576-9A32-970F2D81B903}" dt="2021-11-18T11:35:35.508" v="1710" actId="1076"/>
          <ac:spMkLst>
            <pc:docMk/>
            <pc:sldMk cId="42247493" sldId="327"/>
            <ac:spMk id="12" creationId="{8D517585-B7E0-45B8-9BC5-6F2C4B2ED958}"/>
          </ac:spMkLst>
        </pc:spChg>
        <pc:picChg chg="mod">
          <ac:chgData name="Elijah Andrews" userId="e0db7dec-7950-48b9-9a5c-5d72aedfe85a" providerId="ADAL" clId="{B753A8A3-2CA8-4576-9A32-970F2D81B903}" dt="2021-11-18T11:35:00.351" v="1668" actId="1036"/>
          <ac:picMkLst>
            <pc:docMk/>
            <pc:sldMk cId="42247493" sldId="327"/>
            <ac:picMk id="4" creationId="{137F4685-DA3A-4C21-8718-4D164D2C9CCA}"/>
          </ac:picMkLst>
        </pc:picChg>
        <pc:picChg chg="mod">
          <ac:chgData name="Elijah Andrews" userId="e0db7dec-7950-48b9-9a5c-5d72aedfe85a" providerId="ADAL" clId="{B753A8A3-2CA8-4576-9A32-970F2D81B903}" dt="2021-11-18T11:35:00.351" v="1668" actId="1036"/>
          <ac:picMkLst>
            <pc:docMk/>
            <pc:sldMk cId="42247493" sldId="327"/>
            <ac:picMk id="7" creationId="{2ED6F21C-DF19-4EAA-9F45-A80FF21B999A}"/>
          </ac:picMkLst>
        </pc:picChg>
        <pc:picChg chg="mod">
          <ac:chgData name="Elijah Andrews" userId="e0db7dec-7950-48b9-9a5c-5d72aedfe85a" providerId="ADAL" clId="{B753A8A3-2CA8-4576-9A32-970F2D81B903}" dt="2021-11-18T11:35:00.351" v="1668" actId="1036"/>
          <ac:picMkLst>
            <pc:docMk/>
            <pc:sldMk cId="42247493" sldId="327"/>
            <ac:picMk id="9" creationId="{BD812B4D-E89E-4026-97AD-FA24A9D885B5}"/>
          </ac:picMkLst>
        </pc:picChg>
        <pc:picChg chg="mod">
          <ac:chgData name="Elijah Andrews" userId="e0db7dec-7950-48b9-9a5c-5d72aedfe85a" providerId="ADAL" clId="{B753A8A3-2CA8-4576-9A32-970F2D81B903}" dt="2021-11-18T11:35:00.351" v="1668" actId="1036"/>
          <ac:picMkLst>
            <pc:docMk/>
            <pc:sldMk cId="42247493" sldId="327"/>
            <ac:picMk id="11" creationId="{59353890-BCF0-4A7D-B7ED-906B49CF3E9F}"/>
          </ac:picMkLst>
        </pc:picChg>
        <pc:cxnChg chg="mod">
          <ac:chgData name="Elijah Andrews" userId="e0db7dec-7950-48b9-9a5c-5d72aedfe85a" providerId="ADAL" clId="{B753A8A3-2CA8-4576-9A32-970F2D81B903}" dt="2021-11-18T11:35:00.351" v="1668" actId="1036"/>
          <ac:cxnSpMkLst>
            <pc:docMk/>
            <pc:sldMk cId="42247493" sldId="327"/>
            <ac:cxnSpMk id="8" creationId="{833238EB-2ABF-40B7-8839-DA2138CD24F9}"/>
          </ac:cxnSpMkLst>
        </pc:cxnChg>
        <pc:cxnChg chg="mod">
          <ac:chgData name="Elijah Andrews" userId="e0db7dec-7950-48b9-9a5c-5d72aedfe85a" providerId="ADAL" clId="{B753A8A3-2CA8-4576-9A32-970F2D81B903}" dt="2021-11-18T11:35:00.351" v="1668" actId="1036"/>
          <ac:cxnSpMkLst>
            <pc:docMk/>
            <pc:sldMk cId="42247493" sldId="327"/>
            <ac:cxnSpMk id="10" creationId="{86EA4AF4-B043-4F18-8EA8-63C6623A60B3}"/>
          </ac:cxnSpMkLst>
        </pc:cxnChg>
      </pc:sldChg>
      <pc:sldChg chg="ord modTransition">
        <pc:chgData name="Elijah Andrews" userId="e0db7dec-7950-48b9-9a5c-5d72aedfe85a" providerId="ADAL" clId="{B753A8A3-2CA8-4576-9A32-970F2D81B903}" dt="2021-11-17T05:05:14.180" v="1395"/>
        <pc:sldMkLst>
          <pc:docMk/>
          <pc:sldMk cId="2181455134" sldId="328"/>
        </pc:sldMkLst>
      </pc:sldChg>
      <pc:sldChg chg="addSp modSp mod modTransition modNotesTx">
        <pc:chgData name="Elijah Andrews" userId="e0db7dec-7950-48b9-9a5c-5d72aedfe85a" providerId="ADAL" clId="{B753A8A3-2CA8-4576-9A32-970F2D81B903}" dt="2021-11-09T22:43:01.007" v="1331" actId="1035"/>
        <pc:sldMkLst>
          <pc:docMk/>
          <pc:sldMk cId="3299473208" sldId="329"/>
        </pc:sldMkLst>
        <pc:spChg chg="mod">
          <ac:chgData name="Elijah Andrews" userId="e0db7dec-7950-48b9-9a5c-5d72aedfe85a" providerId="ADAL" clId="{B753A8A3-2CA8-4576-9A32-970F2D81B903}" dt="2021-11-09T22:43:01.007" v="1331" actId="1035"/>
          <ac:spMkLst>
            <pc:docMk/>
            <pc:sldMk cId="3299473208" sldId="329"/>
            <ac:spMk id="8" creationId="{7FE21420-D6ED-460D-8E30-A14EDDE84A86}"/>
          </ac:spMkLst>
        </pc:spChg>
        <pc:spChg chg="add mod">
          <ac:chgData name="Elijah Andrews" userId="e0db7dec-7950-48b9-9a5c-5d72aedfe85a" providerId="ADAL" clId="{B753A8A3-2CA8-4576-9A32-970F2D81B903}" dt="2021-11-09T22:42:47.435" v="1322"/>
          <ac:spMkLst>
            <pc:docMk/>
            <pc:sldMk cId="3299473208" sldId="329"/>
            <ac:spMk id="10" creationId="{31822C0F-78B5-4F04-972B-63C231FC8394}"/>
          </ac:spMkLst>
        </pc:spChg>
        <pc:spChg chg="add mod">
          <ac:chgData name="Elijah Andrews" userId="e0db7dec-7950-48b9-9a5c-5d72aedfe85a" providerId="ADAL" clId="{B753A8A3-2CA8-4576-9A32-970F2D81B903}" dt="2021-11-09T22:42:47.435" v="1322"/>
          <ac:spMkLst>
            <pc:docMk/>
            <pc:sldMk cId="3299473208" sldId="329"/>
            <ac:spMk id="11" creationId="{1DB7F548-5D54-46BF-AFA1-61FB849259EC}"/>
          </ac:spMkLst>
        </pc:spChg>
        <pc:spChg chg="add mod">
          <ac:chgData name="Elijah Andrews" userId="e0db7dec-7950-48b9-9a5c-5d72aedfe85a" providerId="ADAL" clId="{B753A8A3-2CA8-4576-9A32-970F2D81B903}" dt="2021-11-09T22:42:47.435" v="1322"/>
          <ac:spMkLst>
            <pc:docMk/>
            <pc:sldMk cId="3299473208" sldId="329"/>
            <ac:spMk id="12" creationId="{0D7AD638-195F-41F0-8FC8-241093227560}"/>
          </ac:spMkLst>
        </pc:spChg>
        <pc:spChg chg="add mod">
          <ac:chgData name="Elijah Andrews" userId="e0db7dec-7950-48b9-9a5c-5d72aedfe85a" providerId="ADAL" clId="{B753A8A3-2CA8-4576-9A32-970F2D81B903}" dt="2021-11-09T22:42:47.435" v="1322"/>
          <ac:spMkLst>
            <pc:docMk/>
            <pc:sldMk cId="3299473208" sldId="329"/>
            <ac:spMk id="13" creationId="{75EBE721-49CA-4426-B7BE-196804C22327}"/>
          </ac:spMkLst>
        </pc:spChg>
      </pc:sldChg>
      <pc:sldChg chg="modTransition modNotesTx">
        <pc:chgData name="Elijah Andrews" userId="e0db7dec-7950-48b9-9a5c-5d72aedfe85a" providerId="ADAL" clId="{B753A8A3-2CA8-4576-9A32-970F2D81B903}" dt="2021-11-05T22:57:10.804" v="593"/>
        <pc:sldMkLst>
          <pc:docMk/>
          <pc:sldMk cId="413170230" sldId="330"/>
        </pc:sldMkLst>
      </pc:sldChg>
      <pc:sldChg chg="addSp delSp modSp new mod modTransition">
        <pc:chgData name="Elijah Andrews" userId="e0db7dec-7950-48b9-9a5c-5d72aedfe85a" providerId="ADAL" clId="{B753A8A3-2CA8-4576-9A32-970F2D81B903}" dt="2021-11-17T05:09:51.383" v="1465" actId="14100"/>
        <pc:sldMkLst>
          <pc:docMk/>
          <pc:sldMk cId="2707806648" sldId="331"/>
        </pc:sldMkLst>
        <pc:spChg chg="mod">
          <ac:chgData name="Elijah Andrews" userId="e0db7dec-7950-48b9-9a5c-5d72aedfe85a" providerId="ADAL" clId="{B753A8A3-2CA8-4576-9A32-970F2D81B903}" dt="2021-11-17T05:08:07.927" v="1460" actId="20577"/>
          <ac:spMkLst>
            <pc:docMk/>
            <pc:sldMk cId="2707806648" sldId="331"/>
            <ac:spMk id="2" creationId="{078E38DF-42B1-423E-B6DF-9DCC29DE7299}"/>
          </ac:spMkLst>
        </pc:spChg>
        <pc:spChg chg="del">
          <ac:chgData name="Elijah Andrews" userId="e0db7dec-7950-48b9-9a5c-5d72aedfe85a" providerId="ADAL" clId="{B753A8A3-2CA8-4576-9A32-970F2D81B903}" dt="2021-11-04T11:38:30.103" v="481" actId="22"/>
          <ac:spMkLst>
            <pc:docMk/>
            <pc:sldMk cId="2707806648" sldId="331"/>
            <ac:spMk id="3" creationId="{7FD873CE-EEBF-42D2-BDD3-94DA2F92F7CC}"/>
          </ac:spMkLst>
        </pc:spChg>
        <pc:spChg chg="add del mod">
          <ac:chgData name="Elijah Andrews" userId="e0db7dec-7950-48b9-9a5c-5d72aedfe85a" providerId="ADAL" clId="{B753A8A3-2CA8-4576-9A32-970F2D81B903}" dt="2021-11-17T05:09:44.114" v="1462" actId="931"/>
          <ac:spMkLst>
            <pc:docMk/>
            <pc:sldMk cId="2707806648" sldId="331"/>
            <ac:spMk id="5" creationId="{A7976E5C-ADDA-435A-8D0B-6B8D5A97174F}"/>
          </ac:spMkLst>
        </pc:spChg>
        <pc:picChg chg="add del mod ord">
          <ac:chgData name="Elijah Andrews" userId="e0db7dec-7950-48b9-9a5c-5d72aedfe85a" providerId="ADAL" clId="{B753A8A3-2CA8-4576-9A32-970F2D81B903}" dt="2021-11-17T05:09:30.595" v="1461" actId="478"/>
          <ac:picMkLst>
            <pc:docMk/>
            <pc:sldMk cId="2707806648" sldId="331"/>
            <ac:picMk id="6" creationId="{2A1653F0-66BC-45F9-9ED2-17B43CEB035D}"/>
          </ac:picMkLst>
        </pc:picChg>
        <pc:picChg chg="add mod">
          <ac:chgData name="Elijah Andrews" userId="e0db7dec-7950-48b9-9a5c-5d72aedfe85a" providerId="ADAL" clId="{B753A8A3-2CA8-4576-9A32-970F2D81B903}" dt="2021-11-17T05:09:51.383" v="1465" actId="14100"/>
          <ac:picMkLst>
            <pc:docMk/>
            <pc:sldMk cId="2707806648" sldId="331"/>
            <ac:picMk id="8" creationId="{C08B4A83-A5D7-4BE0-970C-6A6BC9739D80}"/>
          </ac:picMkLst>
        </pc:picChg>
      </pc:sldChg>
      <pc:sldChg chg="addSp delSp modSp new mod modTransition modNotesTx">
        <pc:chgData name="Elijah Andrews" userId="e0db7dec-7950-48b9-9a5c-5d72aedfe85a" providerId="ADAL" clId="{B753A8A3-2CA8-4576-9A32-970F2D81B903}" dt="2021-11-11T11:50:27.175" v="1335" actId="478"/>
        <pc:sldMkLst>
          <pc:docMk/>
          <pc:sldMk cId="327818986" sldId="332"/>
        </pc:sldMkLst>
        <pc:spChg chg="mod">
          <ac:chgData name="Elijah Andrews" userId="e0db7dec-7950-48b9-9a5c-5d72aedfe85a" providerId="ADAL" clId="{B753A8A3-2CA8-4576-9A32-970F2D81B903}" dt="2021-11-04T11:45:35.084" v="506" actId="20577"/>
          <ac:spMkLst>
            <pc:docMk/>
            <pc:sldMk cId="327818986" sldId="332"/>
            <ac:spMk id="2" creationId="{9A195B91-357F-4F8F-991E-090F80BED57B}"/>
          </ac:spMkLst>
        </pc:spChg>
        <pc:picChg chg="add del mod">
          <ac:chgData name="Elijah Andrews" userId="e0db7dec-7950-48b9-9a5c-5d72aedfe85a" providerId="ADAL" clId="{B753A8A3-2CA8-4576-9A32-970F2D81B903}" dt="2021-11-11T11:50:27.175" v="1335" actId="478"/>
          <ac:picMkLst>
            <pc:docMk/>
            <pc:sldMk cId="327818986" sldId="332"/>
            <ac:picMk id="5" creationId="{D8867D37-057D-45AB-802E-B2CE155DFF35}"/>
          </ac:picMkLst>
        </pc:picChg>
      </pc:sldChg>
      <pc:sldChg chg="modTransition modNotesTx">
        <pc:chgData name="Elijah Andrews" userId="e0db7dec-7950-48b9-9a5c-5d72aedfe85a" providerId="ADAL" clId="{B753A8A3-2CA8-4576-9A32-970F2D81B903}" dt="2021-11-05T22:59:16.556" v="636"/>
        <pc:sldMkLst>
          <pc:docMk/>
          <pc:sldMk cId="2940278997" sldId="333"/>
        </pc:sldMkLst>
      </pc:sldChg>
      <pc:sldChg chg="modTransition modNotesTx">
        <pc:chgData name="Elijah Andrews" userId="e0db7dec-7950-48b9-9a5c-5d72aedfe85a" providerId="ADAL" clId="{B753A8A3-2CA8-4576-9A32-970F2D81B903}" dt="2021-11-05T22:59:07.115" v="631"/>
        <pc:sldMkLst>
          <pc:docMk/>
          <pc:sldMk cId="2319604551" sldId="334"/>
        </pc:sldMkLst>
      </pc:sldChg>
      <pc:sldChg chg="modTransition modNotesTx">
        <pc:chgData name="Elijah Andrews" userId="e0db7dec-7950-48b9-9a5c-5d72aedfe85a" providerId="ADAL" clId="{B753A8A3-2CA8-4576-9A32-970F2D81B903}" dt="2021-11-05T22:59:08.930" v="632"/>
        <pc:sldMkLst>
          <pc:docMk/>
          <pc:sldMk cId="91586556" sldId="335"/>
        </pc:sldMkLst>
      </pc:sldChg>
      <pc:sldChg chg="modTransition modNotesTx">
        <pc:chgData name="Elijah Andrews" userId="e0db7dec-7950-48b9-9a5c-5d72aedfe85a" providerId="ADAL" clId="{B753A8A3-2CA8-4576-9A32-970F2D81B903}" dt="2021-11-05T22:59:10.361" v="633"/>
        <pc:sldMkLst>
          <pc:docMk/>
          <pc:sldMk cId="2456653629" sldId="336"/>
        </pc:sldMkLst>
      </pc:sldChg>
      <pc:sldChg chg="modTransition modNotesTx">
        <pc:chgData name="Elijah Andrews" userId="e0db7dec-7950-48b9-9a5c-5d72aedfe85a" providerId="ADAL" clId="{B753A8A3-2CA8-4576-9A32-970F2D81B903}" dt="2021-11-05T22:59:15.318" v="635"/>
        <pc:sldMkLst>
          <pc:docMk/>
          <pc:sldMk cId="1408205947" sldId="337"/>
        </pc:sldMkLst>
      </pc:sldChg>
      <pc:sldChg chg="modTransition modNotesTx">
        <pc:chgData name="Elijah Andrews" userId="e0db7dec-7950-48b9-9a5c-5d72aedfe85a" providerId="ADAL" clId="{B753A8A3-2CA8-4576-9A32-970F2D81B903}" dt="2021-11-05T22:59:14.065" v="634"/>
        <pc:sldMkLst>
          <pc:docMk/>
          <pc:sldMk cId="3652478075" sldId="338"/>
        </pc:sldMkLst>
      </pc:sldChg>
      <pc:sldChg chg="addSp delSp modSp mod modTransition modNotesTx">
        <pc:chgData name="Elijah Andrews" userId="e0db7dec-7950-48b9-9a5c-5d72aedfe85a" providerId="ADAL" clId="{B753A8A3-2CA8-4576-9A32-970F2D81B903}" dt="2021-11-09T00:10:18.124" v="1129" actId="478"/>
        <pc:sldMkLst>
          <pc:docMk/>
          <pc:sldMk cId="425419496" sldId="339"/>
        </pc:sldMkLst>
        <pc:spChg chg="add del ord">
          <ac:chgData name="Elijah Andrews" userId="e0db7dec-7950-48b9-9a5c-5d72aedfe85a" providerId="ADAL" clId="{B753A8A3-2CA8-4576-9A32-970F2D81B903}" dt="2021-11-09T00:10:18.124" v="1129" actId="478"/>
          <ac:spMkLst>
            <pc:docMk/>
            <pc:sldMk cId="425419496" sldId="339"/>
            <ac:spMk id="8" creationId="{D60BDD7C-F3B4-4170-B47B-89C8E65BE238}"/>
          </ac:spMkLst>
        </pc:spChg>
        <pc:spChg chg="add mod">
          <ac:chgData name="Elijah Andrews" userId="e0db7dec-7950-48b9-9a5c-5d72aedfe85a" providerId="ADAL" clId="{B753A8A3-2CA8-4576-9A32-970F2D81B903}" dt="2021-11-09T00:09:13.430" v="1123" actId="20577"/>
          <ac:spMkLst>
            <pc:docMk/>
            <pc:sldMk cId="425419496" sldId="339"/>
            <ac:spMk id="10" creationId="{37ECBF35-B7CD-41BC-BC60-74E388BFEA66}"/>
          </ac:spMkLst>
        </pc:spChg>
        <pc:spChg chg="add mod">
          <ac:chgData name="Elijah Andrews" userId="e0db7dec-7950-48b9-9a5c-5d72aedfe85a" providerId="ADAL" clId="{B753A8A3-2CA8-4576-9A32-970F2D81B903}" dt="2021-11-09T00:09:39.826" v="1125" actId="20577"/>
          <ac:spMkLst>
            <pc:docMk/>
            <pc:sldMk cId="425419496" sldId="339"/>
            <ac:spMk id="12" creationId="{F68136D7-DF9A-409E-A3BE-88675154E242}"/>
          </ac:spMkLst>
        </pc:spChg>
        <pc:picChg chg="add mod">
          <ac:chgData name="Elijah Andrews" userId="e0db7dec-7950-48b9-9a5c-5d72aedfe85a" providerId="ADAL" clId="{B753A8A3-2CA8-4576-9A32-970F2D81B903}" dt="2021-11-09T00:02:55.444" v="1080" actId="1076"/>
          <ac:picMkLst>
            <pc:docMk/>
            <pc:sldMk cId="425419496" sldId="339"/>
            <ac:picMk id="3" creationId="{BA0614C2-A470-4F6F-B3F2-43E42CAE54DD}"/>
          </ac:picMkLst>
        </pc:picChg>
        <pc:picChg chg="add mod">
          <ac:chgData name="Elijah Andrews" userId="e0db7dec-7950-48b9-9a5c-5d72aedfe85a" providerId="ADAL" clId="{B753A8A3-2CA8-4576-9A32-970F2D81B903}" dt="2021-11-09T00:02:53.408" v="1079" actId="1076"/>
          <ac:picMkLst>
            <pc:docMk/>
            <pc:sldMk cId="425419496" sldId="339"/>
            <ac:picMk id="7" creationId="{BEA00DE7-4DC3-4888-9434-EA2B021BE44D}"/>
          </ac:picMkLst>
        </pc:picChg>
        <pc:picChg chg="del mod">
          <ac:chgData name="Elijah Andrews" userId="e0db7dec-7950-48b9-9a5c-5d72aedfe85a" providerId="ADAL" clId="{B753A8A3-2CA8-4576-9A32-970F2D81B903}" dt="2021-11-09T00:02:05.495" v="1065" actId="478"/>
          <ac:picMkLst>
            <pc:docMk/>
            <pc:sldMk cId="425419496" sldId="339"/>
            <ac:picMk id="9" creationId="{9168E21B-93BA-420C-87AB-AF8F133485E9}"/>
          </ac:picMkLst>
        </pc:picChg>
        <pc:picChg chg="del mod">
          <ac:chgData name="Elijah Andrews" userId="e0db7dec-7950-48b9-9a5c-5d72aedfe85a" providerId="ADAL" clId="{B753A8A3-2CA8-4576-9A32-970F2D81B903}" dt="2021-11-09T00:02:05.093" v="1064" actId="478"/>
          <ac:picMkLst>
            <pc:docMk/>
            <pc:sldMk cId="425419496" sldId="339"/>
            <ac:picMk id="11" creationId="{00EAD29A-F537-450A-8677-C04C6590D41C}"/>
          </ac:picMkLst>
        </pc:picChg>
      </pc:sldChg>
      <pc:sldChg chg="delSp modSp mod modTransition delAnim modNotesTx">
        <pc:chgData name="Elijah Andrews" userId="e0db7dec-7950-48b9-9a5c-5d72aedfe85a" providerId="ADAL" clId="{B753A8A3-2CA8-4576-9A32-970F2D81B903}" dt="2021-11-19T02:10:22.045" v="1711" actId="14826"/>
        <pc:sldMkLst>
          <pc:docMk/>
          <pc:sldMk cId="1480388657" sldId="340"/>
        </pc:sldMkLst>
        <pc:spChg chg="del">
          <ac:chgData name="Elijah Andrews" userId="e0db7dec-7950-48b9-9a5c-5d72aedfe85a" providerId="ADAL" clId="{B753A8A3-2CA8-4576-9A32-970F2D81B903}" dt="2021-11-05T22:28:17.567" v="574" actId="478"/>
          <ac:spMkLst>
            <pc:docMk/>
            <pc:sldMk cId="1480388657" sldId="340"/>
            <ac:spMk id="6" creationId="{0021B478-25CD-44C1-925E-AE23E3000BAB}"/>
          </ac:spMkLst>
        </pc:spChg>
        <pc:picChg chg="mod">
          <ac:chgData name="Elijah Andrews" userId="e0db7dec-7950-48b9-9a5c-5d72aedfe85a" providerId="ADAL" clId="{B753A8A3-2CA8-4576-9A32-970F2D81B903}" dt="2021-11-19T02:10:22.045" v="1711" actId="14826"/>
          <ac:picMkLst>
            <pc:docMk/>
            <pc:sldMk cId="1480388657" sldId="340"/>
            <ac:picMk id="26" creationId="{A1C6496F-F890-4682-B905-26CAA99C8F92}"/>
          </ac:picMkLst>
        </pc:picChg>
        <pc:cxnChg chg="del">
          <ac:chgData name="Elijah Andrews" userId="e0db7dec-7950-48b9-9a5c-5d72aedfe85a" providerId="ADAL" clId="{B753A8A3-2CA8-4576-9A32-970F2D81B903}" dt="2021-11-05T22:28:13.801" v="573" actId="478"/>
          <ac:cxnSpMkLst>
            <pc:docMk/>
            <pc:sldMk cId="1480388657" sldId="340"/>
            <ac:cxnSpMk id="5" creationId="{5C401761-AD19-4331-84C1-92F44F310D3A}"/>
          </ac:cxnSpMkLst>
        </pc:cxnChg>
      </pc:sldChg>
      <pc:sldChg chg="addSp delSp modSp new mod delAnim modAnim">
        <pc:chgData name="Elijah Andrews" userId="e0db7dec-7950-48b9-9a5c-5d72aedfe85a" providerId="ADAL" clId="{B753A8A3-2CA8-4576-9A32-970F2D81B903}" dt="2021-11-09T22:43:37.043" v="1333"/>
        <pc:sldMkLst>
          <pc:docMk/>
          <pc:sldMk cId="2763123305" sldId="341"/>
        </pc:sldMkLst>
        <pc:spChg chg="del">
          <ac:chgData name="Elijah Andrews" userId="e0db7dec-7950-48b9-9a5c-5d72aedfe85a" providerId="ADAL" clId="{B753A8A3-2CA8-4576-9A32-970F2D81B903}" dt="2021-11-08T23:25:27.458" v="989" actId="478"/>
          <ac:spMkLst>
            <pc:docMk/>
            <pc:sldMk cId="2763123305" sldId="341"/>
            <ac:spMk id="2" creationId="{C3A879AE-4256-4189-8D27-C60C619CE5B2}"/>
          </ac:spMkLst>
        </pc:spChg>
        <pc:spChg chg="del">
          <ac:chgData name="Elijah Andrews" userId="e0db7dec-7950-48b9-9a5c-5d72aedfe85a" providerId="ADAL" clId="{B753A8A3-2CA8-4576-9A32-970F2D81B903}" dt="2021-11-08T23:12:56.621" v="988" actId="478"/>
          <ac:spMkLst>
            <pc:docMk/>
            <pc:sldMk cId="2763123305" sldId="341"/>
            <ac:spMk id="3" creationId="{07923A0C-ABF0-4FD2-803E-615C32DF75BC}"/>
          </ac:spMkLst>
        </pc:spChg>
        <pc:spChg chg="mod">
          <ac:chgData name="Elijah Andrews" userId="e0db7dec-7950-48b9-9a5c-5d72aedfe85a" providerId="ADAL" clId="{B753A8A3-2CA8-4576-9A32-970F2D81B903}" dt="2021-11-08T23:12:47.895" v="987" actId="20577"/>
          <ac:spMkLst>
            <pc:docMk/>
            <pc:sldMk cId="2763123305" sldId="341"/>
            <ac:spMk id="4" creationId="{64792CA1-FD29-45C7-A40C-64E4FABD6F32}"/>
          </ac:spMkLst>
        </pc:spChg>
        <pc:spChg chg="add mod">
          <ac:chgData name="Elijah Andrews" userId="e0db7dec-7950-48b9-9a5c-5d72aedfe85a" providerId="ADAL" clId="{B753A8A3-2CA8-4576-9A32-970F2D81B903}" dt="2021-11-08T23:12:32.549" v="961"/>
          <ac:spMkLst>
            <pc:docMk/>
            <pc:sldMk cId="2763123305" sldId="341"/>
            <ac:spMk id="8" creationId="{622912C1-84F0-4867-BECF-E4BE98A84D0F}"/>
          </ac:spMkLst>
        </pc:spChg>
        <pc:spChg chg="add del mod">
          <ac:chgData name="Elijah Andrews" userId="e0db7dec-7950-48b9-9a5c-5d72aedfe85a" providerId="ADAL" clId="{B753A8A3-2CA8-4576-9A32-970F2D81B903}" dt="2021-11-09T22:43:36.723" v="1332" actId="478"/>
          <ac:spMkLst>
            <pc:docMk/>
            <pc:sldMk cId="2763123305" sldId="341"/>
            <ac:spMk id="9" creationId="{D7268C9E-3951-4B17-8E43-A7A39A27E9D2}"/>
          </ac:spMkLst>
        </pc:spChg>
        <pc:spChg chg="add mod">
          <ac:chgData name="Elijah Andrews" userId="e0db7dec-7950-48b9-9a5c-5d72aedfe85a" providerId="ADAL" clId="{B753A8A3-2CA8-4576-9A32-970F2D81B903}" dt="2021-11-09T22:43:37.043" v="1333"/>
          <ac:spMkLst>
            <pc:docMk/>
            <pc:sldMk cId="2763123305" sldId="341"/>
            <ac:spMk id="11" creationId="{0B9ABCBB-8FEB-4D1C-8E89-8C581021AA60}"/>
          </ac:spMkLst>
        </pc:spChg>
        <pc:picChg chg="add mod">
          <ac:chgData name="Elijah Andrews" userId="e0db7dec-7950-48b9-9a5c-5d72aedfe85a" providerId="ADAL" clId="{B753A8A3-2CA8-4576-9A32-970F2D81B903}" dt="2021-11-08T23:12:32.549" v="961"/>
          <ac:picMkLst>
            <pc:docMk/>
            <pc:sldMk cId="2763123305" sldId="341"/>
            <ac:picMk id="6" creationId="{77E13D99-B9A3-4C90-8FB9-A0C67C702E9F}"/>
          </ac:picMkLst>
        </pc:picChg>
        <pc:picChg chg="add mod">
          <ac:chgData name="Elijah Andrews" userId="e0db7dec-7950-48b9-9a5c-5d72aedfe85a" providerId="ADAL" clId="{B753A8A3-2CA8-4576-9A32-970F2D81B903}" dt="2021-11-08T23:12:32.549" v="961"/>
          <ac:picMkLst>
            <pc:docMk/>
            <pc:sldMk cId="2763123305" sldId="341"/>
            <ac:picMk id="7" creationId="{6BA2C60E-F58C-473F-A92C-FA1CC970B476}"/>
          </ac:picMkLst>
        </pc:picChg>
        <pc:picChg chg="add del mod">
          <ac:chgData name="Elijah Andrews" userId="e0db7dec-7950-48b9-9a5c-5d72aedfe85a" providerId="ADAL" clId="{B753A8A3-2CA8-4576-9A32-970F2D81B903}" dt="2021-11-08T23:25:43.817" v="995" actId="478"/>
          <ac:picMkLst>
            <pc:docMk/>
            <pc:sldMk cId="2763123305" sldId="341"/>
            <ac:picMk id="10" creationId="{0B9F1B7D-CE2F-4F4E-A2F9-18BF2A443520}"/>
          </ac:picMkLst>
        </pc:picChg>
        <pc:picChg chg="add del mod">
          <ac:chgData name="Elijah Andrews" userId="e0db7dec-7950-48b9-9a5c-5d72aedfe85a" providerId="ADAL" clId="{B753A8A3-2CA8-4576-9A32-970F2D81B903}" dt="2021-11-08T23:26:26.660" v="1003" actId="478"/>
          <ac:picMkLst>
            <pc:docMk/>
            <pc:sldMk cId="2763123305" sldId="341"/>
            <ac:picMk id="11" creationId="{F56FA270-C2A2-4BCE-B300-370C0D3BCF5B}"/>
          </ac:picMkLst>
        </pc:picChg>
        <pc:picChg chg="add del mod">
          <ac:chgData name="Elijah Andrews" userId="e0db7dec-7950-48b9-9a5c-5d72aedfe85a" providerId="ADAL" clId="{B753A8A3-2CA8-4576-9A32-970F2D81B903}" dt="2021-11-08T23:26:12.014" v="998" actId="478"/>
          <ac:picMkLst>
            <pc:docMk/>
            <pc:sldMk cId="2763123305" sldId="341"/>
            <ac:picMk id="12" creationId="{52413665-5B2A-4A87-8031-61CBCA063F5D}"/>
          </ac:picMkLst>
        </pc:picChg>
        <pc:picChg chg="add del mod ord">
          <ac:chgData name="Elijah Andrews" userId="e0db7dec-7950-48b9-9a5c-5d72aedfe85a" providerId="ADAL" clId="{B753A8A3-2CA8-4576-9A32-970F2D81B903}" dt="2021-11-08T23:42:24.438" v="1009" actId="478"/>
          <ac:picMkLst>
            <pc:docMk/>
            <pc:sldMk cId="2763123305" sldId="341"/>
            <ac:picMk id="13" creationId="{E2DDDAAF-FDD7-47CE-9EE2-1827DD9D2C02}"/>
          </ac:picMkLst>
        </pc:picChg>
        <pc:picChg chg="add mod ord">
          <ac:chgData name="Elijah Andrews" userId="e0db7dec-7950-48b9-9a5c-5d72aedfe85a" providerId="ADAL" clId="{B753A8A3-2CA8-4576-9A32-970F2D81B903}" dt="2021-11-08T23:49:18.702" v="1019" actId="167"/>
          <ac:picMkLst>
            <pc:docMk/>
            <pc:sldMk cId="2763123305" sldId="341"/>
            <ac:picMk id="14" creationId="{BD5A5D8F-392B-4A88-B6D9-E2706592C0C1}"/>
          </ac:picMkLst>
        </pc:picChg>
        <pc:picChg chg="add del mod">
          <ac:chgData name="Elijah Andrews" userId="e0db7dec-7950-48b9-9a5c-5d72aedfe85a" providerId="ADAL" clId="{B753A8A3-2CA8-4576-9A32-970F2D81B903}" dt="2021-11-08T23:48:59.853" v="1012" actId="478"/>
          <ac:picMkLst>
            <pc:docMk/>
            <pc:sldMk cId="2763123305" sldId="341"/>
            <ac:picMk id="15" creationId="{B0886941-4B9C-42FF-84FF-E85D90E09062}"/>
          </ac:picMkLst>
        </pc:picChg>
        <pc:picChg chg="add del mod">
          <ac:chgData name="Elijah Andrews" userId="e0db7dec-7950-48b9-9a5c-5d72aedfe85a" providerId="ADAL" clId="{B753A8A3-2CA8-4576-9A32-970F2D81B903}" dt="2021-11-08T23:49:16.715" v="1018" actId="478"/>
          <ac:picMkLst>
            <pc:docMk/>
            <pc:sldMk cId="2763123305" sldId="341"/>
            <ac:picMk id="16" creationId="{DD722B60-9C7E-44AA-9244-6D8964004B12}"/>
          </ac:picMkLst>
        </pc:picChg>
        <pc:picChg chg="add mod ord">
          <ac:chgData name="Elijah Andrews" userId="e0db7dec-7950-48b9-9a5c-5d72aedfe85a" providerId="ADAL" clId="{B753A8A3-2CA8-4576-9A32-970F2D81B903}" dt="2021-11-08T23:49:15.098" v="1017" actId="167"/>
          <ac:picMkLst>
            <pc:docMk/>
            <pc:sldMk cId="2763123305" sldId="341"/>
            <ac:picMk id="17" creationId="{DAD1B899-9B11-430F-B58C-5DA5654447F5}"/>
          </ac:picMkLst>
        </pc:picChg>
        <pc:cxnChg chg="add mod">
          <ac:chgData name="Elijah Andrews" userId="e0db7dec-7950-48b9-9a5c-5d72aedfe85a" providerId="ADAL" clId="{B753A8A3-2CA8-4576-9A32-970F2D81B903}" dt="2021-11-08T23:53:28.683" v="1061" actId="1035"/>
          <ac:cxnSpMkLst>
            <pc:docMk/>
            <pc:sldMk cId="2763123305" sldId="341"/>
            <ac:cxnSpMk id="18" creationId="{0F940F5A-2EB0-47F8-BE69-12250E7D8871}"/>
          </ac:cxnSpMkLst>
        </pc:cxnChg>
      </pc:sldChg>
      <pc:sldChg chg="addSp delSp modSp add mod delAnim modAnim">
        <pc:chgData name="Elijah Andrews" userId="e0db7dec-7950-48b9-9a5c-5d72aedfe85a" providerId="ADAL" clId="{B753A8A3-2CA8-4576-9A32-970F2D81B903}" dt="2021-11-17T05:07:34.810" v="1438"/>
        <pc:sldMkLst>
          <pc:docMk/>
          <pc:sldMk cId="2552895086" sldId="342"/>
        </pc:sldMkLst>
        <pc:spChg chg="mod">
          <ac:chgData name="Elijah Andrews" userId="e0db7dec-7950-48b9-9a5c-5d72aedfe85a" providerId="ADAL" clId="{B753A8A3-2CA8-4576-9A32-970F2D81B903}" dt="2021-11-17T05:06:42.183" v="1436" actId="20577"/>
          <ac:spMkLst>
            <pc:docMk/>
            <pc:sldMk cId="2552895086" sldId="342"/>
            <ac:spMk id="2" creationId="{02D27C68-9A1A-42DD-B5A5-F15425B7081C}"/>
          </ac:spMkLst>
        </pc:spChg>
        <pc:spChg chg="mod">
          <ac:chgData name="Elijah Andrews" userId="e0db7dec-7950-48b9-9a5c-5d72aedfe85a" providerId="ADAL" clId="{B753A8A3-2CA8-4576-9A32-970F2D81B903}" dt="2021-11-17T05:05:45.096" v="1401" actId="1076"/>
          <ac:spMkLst>
            <pc:docMk/>
            <pc:sldMk cId="2552895086" sldId="342"/>
            <ac:spMk id="12" creationId="{42D93AEE-FD40-4DBE-832F-2A643BE719EF}"/>
          </ac:spMkLst>
        </pc:spChg>
        <pc:spChg chg="mod">
          <ac:chgData name="Elijah Andrews" userId="e0db7dec-7950-48b9-9a5c-5d72aedfe85a" providerId="ADAL" clId="{B753A8A3-2CA8-4576-9A32-970F2D81B903}" dt="2021-11-17T05:06:28.706" v="1422" actId="207"/>
          <ac:spMkLst>
            <pc:docMk/>
            <pc:sldMk cId="2552895086" sldId="342"/>
            <ac:spMk id="23" creationId="{3D1D77B6-C6ED-4F4E-8EE3-7CC9681CF2CB}"/>
          </ac:spMkLst>
        </pc:spChg>
        <pc:cxnChg chg="del mod">
          <ac:chgData name="Elijah Andrews" userId="e0db7dec-7950-48b9-9a5c-5d72aedfe85a" providerId="ADAL" clId="{B753A8A3-2CA8-4576-9A32-970F2D81B903}" dt="2021-11-17T05:05:50.098" v="1402" actId="478"/>
          <ac:cxnSpMkLst>
            <pc:docMk/>
            <pc:sldMk cId="2552895086" sldId="342"/>
            <ac:cxnSpMk id="14" creationId="{44D20CDD-3D86-49CE-8456-F99E802270DB}"/>
          </ac:cxnSpMkLst>
        </pc:cxnChg>
        <pc:cxnChg chg="add mod">
          <ac:chgData name="Elijah Andrews" userId="e0db7dec-7950-48b9-9a5c-5d72aedfe85a" providerId="ADAL" clId="{B753A8A3-2CA8-4576-9A32-970F2D81B903}" dt="2021-11-17T05:06:05.035" v="1403" actId="208"/>
          <ac:cxnSpMkLst>
            <pc:docMk/>
            <pc:sldMk cId="2552895086" sldId="342"/>
            <ac:cxnSpMk id="22" creationId="{D2B0592D-3D29-475C-A985-EEC7DC938E39}"/>
          </ac:cxnSpMkLst>
        </pc:cxnChg>
      </pc:sldChg>
      <pc:sldChg chg="addSp delSp modSp new mod modNotesTx">
        <pc:chgData name="Elijah Andrews" userId="e0db7dec-7950-48b9-9a5c-5d72aedfe85a" providerId="ADAL" clId="{B753A8A3-2CA8-4576-9A32-970F2D81B903}" dt="2021-11-18T11:31:39.602" v="1636" actId="20577"/>
        <pc:sldMkLst>
          <pc:docMk/>
          <pc:sldMk cId="3223830643" sldId="343"/>
        </pc:sldMkLst>
        <pc:spChg chg="mod">
          <ac:chgData name="Elijah Andrews" userId="e0db7dec-7950-48b9-9a5c-5d72aedfe85a" providerId="ADAL" clId="{B753A8A3-2CA8-4576-9A32-970F2D81B903}" dt="2021-11-17T05:21:39.022" v="1489" actId="20577"/>
          <ac:spMkLst>
            <pc:docMk/>
            <pc:sldMk cId="3223830643" sldId="343"/>
            <ac:spMk id="2" creationId="{CCBFF4A9-70C7-4597-A74A-F65DCA82A559}"/>
          </ac:spMkLst>
        </pc:spChg>
        <pc:spChg chg="del">
          <ac:chgData name="Elijah Andrews" userId="e0db7dec-7950-48b9-9a5c-5d72aedfe85a" providerId="ADAL" clId="{B753A8A3-2CA8-4576-9A32-970F2D81B903}" dt="2021-11-17T05:21:28.097" v="1467" actId="478"/>
          <ac:spMkLst>
            <pc:docMk/>
            <pc:sldMk cId="3223830643" sldId="343"/>
            <ac:spMk id="3" creationId="{D4350B75-4964-4EED-856F-28E3407E1538}"/>
          </ac:spMkLst>
        </pc:spChg>
        <pc:picChg chg="add mod">
          <ac:chgData name="Elijah Andrews" userId="e0db7dec-7950-48b9-9a5c-5d72aedfe85a" providerId="ADAL" clId="{B753A8A3-2CA8-4576-9A32-970F2D81B903}" dt="2021-11-17T05:21:33.942" v="1470" actId="1076"/>
          <ac:picMkLst>
            <pc:docMk/>
            <pc:sldMk cId="3223830643" sldId="343"/>
            <ac:picMk id="5" creationId="{597F90BE-30E3-423B-A661-E231BFE39194}"/>
          </ac:picMkLst>
        </pc:picChg>
        <pc:picChg chg="mod modCrop">
          <ac:chgData name="Elijah Andrews" userId="e0db7dec-7950-48b9-9a5c-5d72aedfe85a" providerId="ADAL" clId="{B753A8A3-2CA8-4576-9A32-970F2D81B903}" dt="2021-11-18T11:11:01.158" v="1495" actId="1076"/>
          <ac:picMkLst>
            <pc:docMk/>
            <pc:sldMk cId="3223830643" sldId="343"/>
            <ac:picMk id="7" creationId="{8D90051B-4C0F-4D9C-BE5C-060BFD58797D}"/>
          </ac:picMkLst>
        </pc:picChg>
      </pc:sldChg>
      <pc:sldMasterChg chg="addSldLayout modSldLayout">
        <pc:chgData name="Elijah Andrews" userId="e0db7dec-7950-48b9-9a5c-5d72aedfe85a" providerId="ADAL" clId="{B753A8A3-2CA8-4576-9A32-970F2D81B903}" dt="2021-11-18T11:34:32.983" v="1649" actId="14100"/>
        <pc:sldMasterMkLst>
          <pc:docMk/>
          <pc:sldMasterMk cId="4281239402" sldId="2147483668"/>
        </pc:sldMasterMkLst>
        <pc:sldLayoutChg chg="addSp modSp mod">
          <pc:chgData name="Elijah Andrews" userId="e0db7dec-7950-48b9-9a5c-5d72aedfe85a" providerId="ADAL" clId="{B753A8A3-2CA8-4576-9A32-970F2D81B903}" dt="2021-11-08T23:06:29.173" v="959" actId="1036"/>
          <pc:sldLayoutMkLst>
            <pc:docMk/>
            <pc:sldMasterMk cId="4281239402" sldId="2147483668"/>
            <pc:sldLayoutMk cId="3056627443" sldId="2147483669"/>
          </pc:sldLayoutMkLst>
          <pc:grpChg chg="add mod">
            <ac:chgData name="Elijah Andrews" userId="e0db7dec-7950-48b9-9a5c-5d72aedfe85a" providerId="ADAL" clId="{B753A8A3-2CA8-4576-9A32-970F2D81B903}" dt="2021-11-08T23:06:06.722" v="917" actId="1036"/>
            <ac:grpSpMkLst>
              <pc:docMk/>
              <pc:sldMasterMk cId="4281239402" sldId="2147483668"/>
              <pc:sldLayoutMk cId="3056627443" sldId="2147483669"/>
              <ac:grpSpMk id="7" creationId="{B2D0E1EA-9A3C-4A66-B75C-A827EB80C35F}"/>
            </ac:grpSpMkLst>
          </pc:grpChg>
          <pc:picChg chg="add mod">
            <ac:chgData name="Elijah Andrews" userId="e0db7dec-7950-48b9-9a5c-5d72aedfe85a" providerId="ADAL" clId="{B753A8A3-2CA8-4576-9A32-970F2D81B903}" dt="2021-11-08T23:06:24.126" v="936" actId="1036"/>
            <ac:picMkLst>
              <pc:docMk/>
              <pc:sldMasterMk cId="4281239402" sldId="2147483668"/>
              <pc:sldLayoutMk cId="3056627443" sldId="2147483669"/>
              <ac:picMk id="11" creationId="{67CAA9F4-AB1A-4937-BAB1-9364731FDAF6}"/>
            </ac:picMkLst>
          </pc:picChg>
          <pc:picChg chg="mod">
            <ac:chgData name="Elijah Andrews" userId="e0db7dec-7950-48b9-9a5c-5d72aedfe85a" providerId="ADAL" clId="{B753A8A3-2CA8-4576-9A32-970F2D81B903}" dt="2021-11-08T23:06:29.173" v="959" actId="1036"/>
            <ac:picMkLst>
              <pc:docMk/>
              <pc:sldMasterMk cId="4281239402" sldId="2147483668"/>
              <pc:sldLayoutMk cId="3056627443" sldId="2147483669"/>
              <ac:picMk id="12" creationId="{61627759-9F03-4FF4-9240-B0DAD635A2B6}"/>
            </ac:picMkLst>
          </pc:picChg>
          <pc:picChg chg="mod">
            <ac:chgData name="Elijah Andrews" userId="e0db7dec-7950-48b9-9a5c-5d72aedfe85a" providerId="ADAL" clId="{B753A8A3-2CA8-4576-9A32-970F2D81B903}" dt="2021-11-08T23:06:03.505" v="906" actId="1036"/>
            <ac:picMkLst>
              <pc:docMk/>
              <pc:sldMasterMk cId="4281239402" sldId="2147483668"/>
              <pc:sldLayoutMk cId="3056627443" sldId="2147483669"/>
              <ac:picMk id="13" creationId="{5B851339-06D6-4E55-8974-453BEE8AB78F}"/>
            </ac:picMkLst>
          </pc:picChg>
          <pc:picChg chg="add mod">
            <ac:chgData name="Elijah Andrews" userId="e0db7dec-7950-48b9-9a5c-5d72aedfe85a" providerId="ADAL" clId="{B753A8A3-2CA8-4576-9A32-970F2D81B903}" dt="2021-11-08T23:06:06.722" v="917" actId="1036"/>
            <ac:picMkLst>
              <pc:docMk/>
              <pc:sldMasterMk cId="4281239402" sldId="2147483668"/>
              <pc:sldLayoutMk cId="3056627443" sldId="2147483669"/>
              <ac:picMk id="14" creationId="{F193B469-635E-4A09-A8AB-C03CF5EEDAA6}"/>
            </ac:picMkLst>
          </pc:picChg>
          <pc:picChg chg="add mod">
            <ac:chgData name="Elijah Andrews" userId="e0db7dec-7950-48b9-9a5c-5d72aedfe85a" providerId="ADAL" clId="{B753A8A3-2CA8-4576-9A32-970F2D81B903}" dt="2021-11-08T23:06:06.722" v="917" actId="1036"/>
            <ac:picMkLst>
              <pc:docMk/>
              <pc:sldMasterMk cId="4281239402" sldId="2147483668"/>
              <pc:sldLayoutMk cId="3056627443" sldId="2147483669"/>
              <ac:picMk id="1026" creationId="{35052078-E16B-4DF4-B5A6-718F3F96D3B5}"/>
            </ac:picMkLst>
          </pc:picChg>
        </pc:sldLayoutChg>
        <pc:sldLayoutChg chg="modSp add mod modTransition">
          <pc:chgData name="Elijah Andrews" userId="e0db7dec-7950-48b9-9a5c-5d72aedfe85a" providerId="ADAL" clId="{B753A8A3-2CA8-4576-9A32-970F2D81B903}" dt="2021-11-18T11:34:32.983" v="1649" actId="14100"/>
          <pc:sldLayoutMkLst>
            <pc:docMk/>
            <pc:sldMasterMk cId="4281239402" sldId="2147483668"/>
            <pc:sldLayoutMk cId="678896036" sldId="2147483677"/>
          </pc:sldLayoutMkLst>
          <pc:spChg chg="mod">
            <ac:chgData name="Elijah Andrews" userId="e0db7dec-7950-48b9-9a5c-5d72aedfe85a" providerId="ADAL" clId="{B753A8A3-2CA8-4576-9A32-970F2D81B903}" dt="2021-11-18T11:34:32.983" v="1649" actId="14100"/>
            <ac:spMkLst>
              <pc:docMk/>
              <pc:sldMasterMk cId="4281239402" sldId="2147483668"/>
              <pc:sldLayoutMk cId="678896036" sldId="2147483677"/>
              <ac:spMk id="3" creationId="{00000000-0000-0000-0000-000000000000}"/>
            </ac:spMkLst>
          </pc:spChg>
          <pc:spChg chg="mod">
            <ac:chgData name="Elijah Andrews" userId="e0db7dec-7950-48b9-9a5c-5d72aedfe85a" providerId="ADAL" clId="{B753A8A3-2CA8-4576-9A32-970F2D81B903}" dt="2021-11-18T11:34:08.151" v="1647" actId="14100"/>
            <ac:spMkLst>
              <pc:docMk/>
              <pc:sldMasterMk cId="4281239402" sldId="2147483668"/>
              <pc:sldLayoutMk cId="678896036" sldId="2147483677"/>
              <ac:spMk id="7" creationId="{F7614D64-B63D-4C0B-9411-FB8BC5953567}"/>
            </ac:spMkLst>
          </pc:spChg>
          <pc:spChg chg="mod">
            <ac:chgData name="Elijah Andrews" userId="e0db7dec-7950-48b9-9a5c-5d72aedfe85a" providerId="ADAL" clId="{B753A8A3-2CA8-4576-9A32-970F2D81B903}" dt="2021-11-18T11:34:03.568" v="1646" actId="14100"/>
            <ac:spMkLst>
              <pc:docMk/>
              <pc:sldMasterMk cId="4281239402" sldId="2147483668"/>
              <pc:sldLayoutMk cId="678896036" sldId="2147483677"/>
              <ac:spMk id="10" creationId="{77BBEF3E-AE25-4EB4-B2A1-3397209B2DC4}"/>
            </ac:spMkLst>
          </pc:spChg>
          <pc:spChg chg="mod">
            <ac:chgData name="Elijah Andrews" userId="e0db7dec-7950-48b9-9a5c-5d72aedfe85a" providerId="ADAL" clId="{B753A8A3-2CA8-4576-9A32-970F2D81B903}" dt="2021-11-18T11:34:19.358" v="1648" actId="14100"/>
            <ac:spMkLst>
              <pc:docMk/>
              <pc:sldMasterMk cId="4281239402" sldId="2147483668"/>
              <pc:sldLayoutMk cId="678896036" sldId="2147483677"/>
              <ac:spMk id="11" creationId="{56CCE01B-BEB7-4CC1-A13B-C1EDDFD95CD9}"/>
            </ac:spMkLst>
          </pc:spChg>
        </pc:sldLayoutChg>
      </pc:sldMasterChg>
    </pc:docChg>
  </pc:docChgLst>
  <pc:docChgLst>
    <pc:chgData name="Elijah Andrews" userId="e0db7dec-7950-48b9-9a5c-5d72aedfe85a" providerId="ADAL" clId="{3B0C641B-B70E-40FB-9337-4F5CFC049E6E}"/>
    <pc:docChg chg="undo custSel addSld delSld modSld sldOrd modMainMaster addSection modSection">
      <pc:chgData name="Elijah Andrews" userId="e0db7dec-7950-48b9-9a5c-5d72aedfe85a" providerId="ADAL" clId="{3B0C641B-B70E-40FB-9337-4F5CFC049E6E}" dt="2021-11-18T00:51:55.067" v="746" actId="14100"/>
      <pc:docMkLst>
        <pc:docMk/>
      </pc:docMkLst>
      <pc:sldChg chg="addSp modSp mod modAnim">
        <pc:chgData name="Elijah Andrews" userId="e0db7dec-7950-48b9-9a5c-5d72aedfe85a" providerId="ADAL" clId="{3B0C641B-B70E-40FB-9337-4F5CFC049E6E}" dt="2021-11-05T17:44:02.631" v="509" actId="1036"/>
        <pc:sldMkLst>
          <pc:docMk/>
          <pc:sldMk cId="1609419018" sldId="256"/>
        </pc:sldMkLst>
        <pc:spChg chg="mod">
          <ac:chgData name="Elijah Andrews" userId="e0db7dec-7950-48b9-9a5c-5d72aedfe85a" providerId="ADAL" clId="{3B0C641B-B70E-40FB-9337-4F5CFC049E6E}" dt="2021-11-05T03:33:34.505" v="377" actId="1076"/>
          <ac:spMkLst>
            <pc:docMk/>
            <pc:sldMk cId="1609419018" sldId="256"/>
            <ac:spMk id="2" creationId="{A77A59AF-66C1-458D-B497-F8DD3FDB4A4A}"/>
          </ac:spMkLst>
        </pc:spChg>
        <pc:picChg chg="add mod modCrop">
          <ac:chgData name="Elijah Andrews" userId="e0db7dec-7950-48b9-9a5c-5d72aedfe85a" providerId="ADAL" clId="{3B0C641B-B70E-40FB-9337-4F5CFC049E6E}" dt="2021-11-05T17:44:02.631" v="509" actId="1036"/>
          <ac:picMkLst>
            <pc:docMk/>
            <pc:sldMk cId="1609419018" sldId="256"/>
            <ac:picMk id="6" creationId="{D5D4AAF8-68CB-455C-882C-76CC66A5713D}"/>
          </ac:picMkLst>
        </pc:picChg>
      </pc:sldChg>
      <pc:sldChg chg="del">
        <pc:chgData name="Elijah Andrews" userId="e0db7dec-7950-48b9-9a5c-5d72aedfe85a" providerId="ADAL" clId="{3B0C641B-B70E-40FB-9337-4F5CFC049E6E}" dt="2021-11-05T17:40:33.566" v="490" actId="47"/>
        <pc:sldMkLst>
          <pc:docMk/>
          <pc:sldMk cId="3510733950" sldId="257"/>
        </pc:sldMkLst>
      </pc:sldChg>
      <pc:sldChg chg="modSp">
        <pc:chgData name="Elijah Andrews" userId="e0db7dec-7950-48b9-9a5c-5d72aedfe85a" providerId="ADAL" clId="{3B0C641B-B70E-40FB-9337-4F5CFC049E6E}" dt="2021-11-05T01:01:49.086" v="226" actId="207"/>
        <pc:sldMkLst>
          <pc:docMk/>
          <pc:sldMk cId="464467366" sldId="317"/>
        </pc:sldMkLst>
        <pc:spChg chg="mod">
          <ac:chgData name="Elijah Andrews" userId="e0db7dec-7950-48b9-9a5c-5d72aedfe85a" providerId="ADAL" clId="{3B0C641B-B70E-40FB-9337-4F5CFC049E6E}" dt="2021-11-05T01:01:49.086" v="226" actId="207"/>
          <ac:spMkLst>
            <pc:docMk/>
            <pc:sldMk cId="464467366" sldId="317"/>
            <ac:spMk id="29" creationId="{F6201B3D-FB76-4845-8467-BBA3B2BABCB7}"/>
          </ac:spMkLst>
        </pc:spChg>
      </pc:sldChg>
      <pc:sldChg chg="modAnim">
        <pc:chgData name="Elijah Andrews" userId="e0db7dec-7950-48b9-9a5c-5d72aedfe85a" providerId="ADAL" clId="{3B0C641B-B70E-40FB-9337-4F5CFC049E6E}" dt="2021-11-04T02:54:05.593" v="185"/>
        <pc:sldMkLst>
          <pc:docMk/>
          <pc:sldMk cId="1131109131" sldId="319"/>
        </pc:sldMkLst>
      </pc:sldChg>
      <pc:sldChg chg="addSp delSp modSp mod modAnim">
        <pc:chgData name="Elijah Andrews" userId="e0db7dec-7950-48b9-9a5c-5d72aedfe85a" providerId="ADAL" clId="{3B0C641B-B70E-40FB-9337-4F5CFC049E6E}" dt="2021-11-05T17:45:49.022" v="585"/>
        <pc:sldMkLst>
          <pc:docMk/>
          <pc:sldMk cId="674562860" sldId="320"/>
        </pc:sldMkLst>
        <pc:spChg chg="add del mod">
          <ac:chgData name="Elijah Andrews" userId="e0db7dec-7950-48b9-9a5c-5d72aedfe85a" providerId="ADAL" clId="{3B0C641B-B70E-40FB-9337-4F5CFC049E6E}" dt="2021-11-05T17:45:49.022" v="585"/>
          <ac:spMkLst>
            <pc:docMk/>
            <pc:sldMk cId="674562860" sldId="320"/>
            <ac:spMk id="5" creationId="{CC5E9B87-2AFB-4548-9DB5-772441EE93A0}"/>
          </ac:spMkLst>
        </pc:spChg>
        <pc:spChg chg="del">
          <ac:chgData name="Elijah Andrews" userId="e0db7dec-7950-48b9-9a5c-5d72aedfe85a" providerId="ADAL" clId="{3B0C641B-B70E-40FB-9337-4F5CFC049E6E}" dt="2021-11-05T17:45:45.415" v="582" actId="478"/>
          <ac:spMkLst>
            <pc:docMk/>
            <pc:sldMk cId="674562860" sldId="320"/>
            <ac:spMk id="6" creationId="{FFD1AEC2-A817-4C1F-8328-C367808A0746}"/>
          </ac:spMkLst>
        </pc:spChg>
        <pc:spChg chg="add del mod">
          <ac:chgData name="Elijah Andrews" userId="e0db7dec-7950-48b9-9a5c-5d72aedfe85a" providerId="ADAL" clId="{3B0C641B-B70E-40FB-9337-4F5CFC049E6E}" dt="2021-11-05T17:45:44.111" v="581"/>
          <ac:spMkLst>
            <pc:docMk/>
            <pc:sldMk cId="674562860" sldId="320"/>
            <ac:spMk id="25" creationId="{E56DAE96-10B8-4310-A6C2-440F8A216F64}"/>
          </ac:spMkLst>
        </pc:spChg>
        <pc:spChg chg="add del mod">
          <ac:chgData name="Elijah Andrews" userId="e0db7dec-7950-48b9-9a5c-5d72aedfe85a" providerId="ADAL" clId="{3B0C641B-B70E-40FB-9337-4F5CFC049E6E}" dt="2021-11-05T17:45:46.931" v="584"/>
          <ac:spMkLst>
            <pc:docMk/>
            <pc:sldMk cId="674562860" sldId="320"/>
            <ac:spMk id="27" creationId="{49B7111C-01C8-4460-9CA5-9128B5ED8250}"/>
          </ac:spMkLst>
        </pc:spChg>
        <pc:spChg chg="add mod">
          <ac:chgData name="Elijah Andrews" userId="e0db7dec-7950-48b9-9a5c-5d72aedfe85a" providerId="ADAL" clId="{3B0C641B-B70E-40FB-9337-4F5CFC049E6E}" dt="2021-11-05T17:45:49.022" v="585"/>
          <ac:spMkLst>
            <pc:docMk/>
            <pc:sldMk cId="674562860" sldId="320"/>
            <ac:spMk id="28" creationId="{A92E5B08-B302-4DA2-BE44-345A81079D6D}"/>
          </ac:spMkLst>
        </pc:spChg>
      </pc:sldChg>
      <pc:sldChg chg="modSp modAnim">
        <pc:chgData name="Elijah Andrews" userId="e0db7dec-7950-48b9-9a5c-5d72aedfe85a" providerId="ADAL" clId="{3B0C641B-B70E-40FB-9337-4F5CFC049E6E}" dt="2021-11-05T17:45:26.282" v="579" actId="20577"/>
        <pc:sldMkLst>
          <pc:docMk/>
          <pc:sldMk cId="250011581" sldId="321"/>
        </pc:sldMkLst>
        <pc:spChg chg="mod">
          <ac:chgData name="Elijah Andrews" userId="e0db7dec-7950-48b9-9a5c-5d72aedfe85a" providerId="ADAL" clId="{3B0C641B-B70E-40FB-9337-4F5CFC049E6E}" dt="2021-11-05T17:45:26.282" v="579" actId="20577"/>
          <ac:spMkLst>
            <pc:docMk/>
            <pc:sldMk cId="250011581" sldId="321"/>
            <ac:spMk id="6" creationId="{FFD1AEC2-A817-4C1F-8328-C367808A0746}"/>
          </ac:spMkLst>
        </pc:spChg>
      </pc:sldChg>
      <pc:sldChg chg="ord">
        <pc:chgData name="Elijah Andrews" userId="e0db7dec-7950-48b9-9a5c-5d72aedfe85a" providerId="ADAL" clId="{3B0C641B-B70E-40FB-9337-4F5CFC049E6E}" dt="2021-11-05T04:14:00.301" v="383"/>
        <pc:sldMkLst>
          <pc:docMk/>
          <pc:sldMk cId="3706410956" sldId="322"/>
        </pc:sldMkLst>
      </pc:sldChg>
      <pc:sldChg chg="addSp delSp modSp mod chgLayout">
        <pc:chgData name="Elijah Andrews" userId="e0db7dec-7950-48b9-9a5c-5d72aedfe85a" providerId="ADAL" clId="{3B0C641B-B70E-40FB-9337-4F5CFC049E6E}" dt="2021-11-05T01:26:59.094" v="282" actId="732"/>
        <pc:sldMkLst>
          <pc:docMk/>
          <pc:sldMk cId="3980951959" sldId="323"/>
        </pc:sldMkLst>
        <pc:spChg chg="mod ord">
          <ac:chgData name="Elijah Andrews" userId="e0db7dec-7950-48b9-9a5c-5d72aedfe85a" providerId="ADAL" clId="{3B0C641B-B70E-40FB-9337-4F5CFC049E6E}" dt="2021-11-04T03:03:40.185" v="193" actId="700"/>
          <ac:spMkLst>
            <pc:docMk/>
            <pc:sldMk cId="3980951959" sldId="323"/>
            <ac:spMk id="4" creationId="{0F216FF3-B116-4530-9A62-2567AED6029A}"/>
          </ac:spMkLst>
        </pc:spChg>
        <pc:spChg chg="mod">
          <ac:chgData name="Elijah Andrews" userId="e0db7dec-7950-48b9-9a5c-5d72aedfe85a" providerId="ADAL" clId="{3B0C641B-B70E-40FB-9337-4F5CFC049E6E}" dt="2021-11-04T01:25:56.855" v="170" actId="208"/>
          <ac:spMkLst>
            <pc:docMk/>
            <pc:sldMk cId="3980951959" sldId="323"/>
            <ac:spMk id="7" creationId="{FE809371-DED9-4B7B-AC09-3C5436B84F81}"/>
          </ac:spMkLst>
        </pc:spChg>
        <pc:spChg chg="mod">
          <ac:chgData name="Elijah Andrews" userId="e0db7dec-7950-48b9-9a5c-5d72aedfe85a" providerId="ADAL" clId="{3B0C641B-B70E-40FB-9337-4F5CFC049E6E}" dt="2021-11-04T01:26:04.463" v="171" actId="208"/>
          <ac:spMkLst>
            <pc:docMk/>
            <pc:sldMk cId="3980951959" sldId="323"/>
            <ac:spMk id="8" creationId="{7FE21420-D6ED-460D-8E30-A14EDDE84A86}"/>
          </ac:spMkLst>
        </pc:spChg>
        <pc:spChg chg="add del">
          <ac:chgData name="Elijah Andrews" userId="e0db7dec-7950-48b9-9a5c-5d72aedfe85a" providerId="ADAL" clId="{3B0C641B-B70E-40FB-9337-4F5CFC049E6E}" dt="2021-11-03T23:57:38.544" v="11" actId="931"/>
          <ac:spMkLst>
            <pc:docMk/>
            <pc:sldMk cId="3980951959" sldId="323"/>
            <ac:spMk id="9" creationId="{981F2B63-7116-48FF-8DE7-236BF6A2A999}"/>
          </ac:spMkLst>
        </pc:spChg>
        <pc:spChg chg="add del mod">
          <ac:chgData name="Elijah Andrews" userId="e0db7dec-7950-48b9-9a5c-5d72aedfe85a" providerId="ADAL" clId="{3B0C641B-B70E-40FB-9337-4F5CFC049E6E}" dt="2021-11-04T00:52:26.357" v="31" actId="931"/>
          <ac:spMkLst>
            <pc:docMk/>
            <pc:sldMk cId="3980951959" sldId="323"/>
            <ac:spMk id="13" creationId="{518E662D-9ABD-448D-8398-EFD69081DDC1}"/>
          </ac:spMkLst>
        </pc:spChg>
        <pc:spChg chg="add del mod">
          <ac:chgData name="Elijah Andrews" userId="e0db7dec-7950-48b9-9a5c-5d72aedfe85a" providerId="ADAL" clId="{3B0C641B-B70E-40FB-9337-4F5CFC049E6E}" dt="2021-11-04T01:06:15.423" v="37" actId="931"/>
          <ac:spMkLst>
            <pc:docMk/>
            <pc:sldMk cId="3980951959" sldId="323"/>
            <ac:spMk id="21" creationId="{0160E441-29F2-4DBA-B21D-BABC9ED1C153}"/>
          </ac:spMkLst>
        </pc:spChg>
        <pc:spChg chg="add del mod">
          <ac:chgData name="Elijah Andrews" userId="e0db7dec-7950-48b9-9a5c-5d72aedfe85a" providerId="ADAL" clId="{3B0C641B-B70E-40FB-9337-4F5CFC049E6E}" dt="2021-11-04T01:07:01.801" v="41" actId="931"/>
          <ac:spMkLst>
            <pc:docMk/>
            <pc:sldMk cId="3980951959" sldId="323"/>
            <ac:spMk id="25" creationId="{86D447E4-F105-40B8-940A-865F0794EDDA}"/>
          </ac:spMkLst>
        </pc:spChg>
        <pc:spChg chg="add del mod">
          <ac:chgData name="Elijah Andrews" userId="e0db7dec-7950-48b9-9a5c-5d72aedfe85a" providerId="ADAL" clId="{3B0C641B-B70E-40FB-9337-4F5CFC049E6E}" dt="2021-11-04T01:11:57.957" v="65" actId="21"/>
          <ac:spMkLst>
            <pc:docMk/>
            <pc:sldMk cId="3980951959" sldId="323"/>
            <ac:spMk id="29" creationId="{BF00C979-F225-4869-8C3C-2BB58B9531B7}"/>
          </ac:spMkLst>
        </pc:spChg>
        <pc:spChg chg="add del mod ord">
          <ac:chgData name="Elijah Andrews" userId="e0db7dec-7950-48b9-9a5c-5d72aedfe85a" providerId="ADAL" clId="{3B0C641B-B70E-40FB-9337-4F5CFC049E6E}" dt="2021-11-04T03:03:40.185" v="193" actId="700"/>
          <ac:spMkLst>
            <pc:docMk/>
            <pc:sldMk cId="3980951959" sldId="323"/>
            <ac:spMk id="31" creationId="{783DA458-9A90-4301-B2EE-53A18BCFACBA}"/>
          </ac:spMkLst>
        </pc:spChg>
        <pc:picChg chg="add del mod">
          <ac:chgData name="Elijah Andrews" userId="e0db7dec-7950-48b9-9a5c-5d72aedfe85a" providerId="ADAL" clId="{3B0C641B-B70E-40FB-9337-4F5CFC049E6E}" dt="2021-11-03T23:57:31.596" v="9" actId="931"/>
          <ac:picMkLst>
            <pc:docMk/>
            <pc:sldMk cId="3980951959" sldId="323"/>
            <ac:picMk id="3" creationId="{344BA840-6A12-4703-A8BF-054C34B21075}"/>
          </ac:picMkLst>
        </pc:picChg>
        <pc:picChg chg="add del mod">
          <ac:chgData name="Elijah Andrews" userId="e0db7dec-7950-48b9-9a5c-5d72aedfe85a" providerId="ADAL" clId="{3B0C641B-B70E-40FB-9337-4F5CFC049E6E}" dt="2021-11-03T23:58:31.200" v="20" actId="478"/>
          <ac:picMkLst>
            <pc:docMk/>
            <pc:sldMk cId="3980951959" sldId="323"/>
            <ac:picMk id="11" creationId="{9EEF155E-9058-47A6-8E1F-7DF3B74B6AF4}"/>
          </ac:picMkLst>
        </pc:picChg>
        <pc:picChg chg="add del mod">
          <ac:chgData name="Elijah Andrews" userId="e0db7dec-7950-48b9-9a5c-5d72aedfe85a" providerId="ADAL" clId="{3B0C641B-B70E-40FB-9337-4F5CFC049E6E}" dt="2021-11-04T00:21:54.564" v="25" actId="931"/>
          <ac:picMkLst>
            <pc:docMk/>
            <pc:sldMk cId="3980951959" sldId="323"/>
            <ac:picMk id="15" creationId="{B1D1F77E-F615-46B6-8122-6F0F6A1D5278}"/>
          </ac:picMkLst>
        </pc:picChg>
        <pc:picChg chg="add del mod">
          <ac:chgData name="Elijah Andrews" userId="e0db7dec-7950-48b9-9a5c-5d72aedfe85a" providerId="ADAL" clId="{3B0C641B-B70E-40FB-9337-4F5CFC049E6E}" dt="2021-11-04T00:52:21.860" v="30" actId="931"/>
          <ac:picMkLst>
            <pc:docMk/>
            <pc:sldMk cId="3980951959" sldId="323"/>
            <ac:picMk id="17" creationId="{65BF2D56-410E-429A-9241-99AB8F8CF8AB}"/>
          </ac:picMkLst>
        </pc:picChg>
        <pc:picChg chg="add del mod">
          <ac:chgData name="Elijah Andrews" userId="e0db7dec-7950-48b9-9a5c-5d72aedfe85a" providerId="ADAL" clId="{3B0C641B-B70E-40FB-9337-4F5CFC049E6E}" dt="2021-11-04T00:52:43.463" v="36" actId="478"/>
          <ac:picMkLst>
            <pc:docMk/>
            <pc:sldMk cId="3980951959" sldId="323"/>
            <ac:picMk id="19" creationId="{9A56420C-0256-422C-8D0A-AC773D94E9C8}"/>
          </ac:picMkLst>
        </pc:picChg>
        <pc:picChg chg="add del mod">
          <ac:chgData name="Elijah Andrews" userId="e0db7dec-7950-48b9-9a5c-5d72aedfe85a" providerId="ADAL" clId="{3B0C641B-B70E-40FB-9337-4F5CFC049E6E}" dt="2021-11-04T01:06:58.983" v="40" actId="478"/>
          <ac:picMkLst>
            <pc:docMk/>
            <pc:sldMk cId="3980951959" sldId="323"/>
            <ac:picMk id="23" creationId="{B171470A-F673-4803-9794-EC80B1954DFB}"/>
          </ac:picMkLst>
        </pc:picChg>
        <pc:picChg chg="add del mod ord">
          <ac:chgData name="Elijah Andrews" userId="e0db7dec-7950-48b9-9a5c-5d72aedfe85a" providerId="ADAL" clId="{3B0C641B-B70E-40FB-9337-4F5CFC049E6E}" dt="2021-11-05T01:25:46.603" v="270" actId="14826"/>
          <ac:picMkLst>
            <pc:docMk/>
            <pc:sldMk cId="3980951959" sldId="323"/>
            <ac:picMk id="27" creationId="{C3CC7154-DDB8-446B-AE7E-17E88D93816D}"/>
          </ac:picMkLst>
        </pc:picChg>
        <pc:picChg chg="add del mod modCrop">
          <ac:chgData name="Elijah Andrews" userId="e0db7dec-7950-48b9-9a5c-5d72aedfe85a" providerId="ADAL" clId="{3B0C641B-B70E-40FB-9337-4F5CFC049E6E}" dt="2021-11-05T01:26:25.417" v="277" actId="478"/>
          <ac:picMkLst>
            <pc:docMk/>
            <pc:sldMk cId="3980951959" sldId="323"/>
            <ac:picMk id="30" creationId="{2505D09C-B886-4AAF-9841-D34D95E523B7}"/>
          </ac:picMkLst>
        </pc:picChg>
        <pc:picChg chg="add mod modCrop">
          <ac:chgData name="Elijah Andrews" userId="e0db7dec-7950-48b9-9a5c-5d72aedfe85a" providerId="ADAL" clId="{3B0C641B-B70E-40FB-9337-4F5CFC049E6E}" dt="2021-11-05T01:26:59.094" v="282" actId="732"/>
          <ac:picMkLst>
            <pc:docMk/>
            <pc:sldMk cId="3980951959" sldId="323"/>
            <ac:picMk id="33" creationId="{398E27E7-A373-4263-9ED9-1B91354B08FF}"/>
          </ac:picMkLst>
        </pc:picChg>
      </pc:sldChg>
      <pc:sldChg chg="addSp delSp modSp mod modTransition">
        <pc:chgData name="Elijah Andrews" userId="e0db7dec-7950-48b9-9a5c-5d72aedfe85a" providerId="ADAL" clId="{3B0C641B-B70E-40FB-9337-4F5CFC049E6E}" dt="2021-11-05T01:25:54.598" v="271" actId="14826"/>
        <pc:sldMkLst>
          <pc:docMk/>
          <pc:sldMk cId="2246679689" sldId="324"/>
        </pc:sldMkLst>
        <pc:spChg chg="add del mod">
          <ac:chgData name="Elijah Andrews" userId="e0db7dec-7950-48b9-9a5c-5d72aedfe85a" providerId="ADAL" clId="{3B0C641B-B70E-40FB-9337-4F5CFC049E6E}" dt="2021-11-04T01:11:21.300" v="61" actId="478"/>
          <ac:spMkLst>
            <pc:docMk/>
            <pc:sldMk cId="2246679689" sldId="324"/>
            <ac:spMk id="6" creationId="{CBE22E50-4529-40AF-BF21-30236FB02ABC}"/>
          </ac:spMkLst>
        </pc:spChg>
        <pc:spChg chg="del">
          <ac:chgData name="Elijah Andrews" userId="e0db7dec-7950-48b9-9a5c-5d72aedfe85a" providerId="ADAL" clId="{3B0C641B-B70E-40FB-9337-4F5CFC049E6E}" dt="2021-11-04T01:10:22.189" v="48" actId="931"/>
          <ac:spMkLst>
            <pc:docMk/>
            <pc:sldMk cId="2246679689" sldId="324"/>
            <ac:spMk id="9" creationId="{4A47FA1B-0347-4E94-AAC2-B316191D69D6}"/>
          </ac:spMkLst>
        </pc:spChg>
        <pc:spChg chg="mod">
          <ac:chgData name="Elijah Andrews" userId="e0db7dec-7950-48b9-9a5c-5d72aedfe85a" providerId="ADAL" clId="{3B0C641B-B70E-40FB-9337-4F5CFC049E6E}" dt="2021-11-04T01:25:34.865" v="168" actId="208"/>
          <ac:spMkLst>
            <pc:docMk/>
            <pc:sldMk cId="2246679689" sldId="324"/>
            <ac:spMk id="13" creationId="{5305FB7A-795C-4A26-8AF1-EB93128019C6}"/>
          </ac:spMkLst>
        </pc:spChg>
        <pc:spChg chg="mod">
          <ac:chgData name="Elijah Andrews" userId="e0db7dec-7950-48b9-9a5c-5d72aedfe85a" providerId="ADAL" clId="{3B0C641B-B70E-40FB-9337-4F5CFC049E6E}" dt="2021-11-04T01:25:43.512" v="169" actId="208"/>
          <ac:spMkLst>
            <pc:docMk/>
            <pc:sldMk cId="2246679689" sldId="324"/>
            <ac:spMk id="14" creationId="{4766972A-340E-4794-A09F-734B53C14DC0}"/>
          </ac:spMkLst>
        </pc:spChg>
        <pc:picChg chg="add del mod">
          <ac:chgData name="Elijah Andrews" userId="e0db7dec-7950-48b9-9a5c-5d72aedfe85a" providerId="ADAL" clId="{3B0C641B-B70E-40FB-9337-4F5CFC049E6E}" dt="2021-11-04T01:11:04.165" v="57" actId="478"/>
          <ac:picMkLst>
            <pc:docMk/>
            <pc:sldMk cId="2246679689" sldId="324"/>
            <ac:picMk id="3" creationId="{E93A422F-3CD7-40F6-A70C-02A9D877BD7E}"/>
          </ac:picMkLst>
        </pc:picChg>
        <pc:picChg chg="add del mod ord">
          <ac:chgData name="Elijah Andrews" userId="e0db7dec-7950-48b9-9a5c-5d72aedfe85a" providerId="ADAL" clId="{3B0C641B-B70E-40FB-9337-4F5CFC049E6E}" dt="2021-11-04T01:11:19.024" v="60" actId="478"/>
          <ac:picMkLst>
            <pc:docMk/>
            <pc:sldMk cId="2246679689" sldId="324"/>
            <ac:picMk id="15" creationId="{023C4BAC-4EFB-480A-B944-0236BC516F64}"/>
          </ac:picMkLst>
        </pc:picChg>
        <pc:picChg chg="add mod">
          <ac:chgData name="Elijah Andrews" userId="e0db7dec-7950-48b9-9a5c-5d72aedfe85a" providerId="ADAL" clId="{3B0C641B-B70E-40FB-9337-4F5CFC049E6E}" dt="2021-11-05T01:25:54.598" v="271" actId="14826"/>
          <ac:picMkLst>
            <pc:docMk/>
            <pc:sldMk cId="2246679689" sldId="324"/>
            <ac:picMk id="16" creationId="{39A486BB-8DEF-4DF9-B2FD-259A124D2497}"/>
          </ac:picMkLst>
        </pc:picChg>
      </pc:sldChg>
      <pc:sldChg chg="addSp delSp modSp mod">
        <pc:chgData name="Elijah Andrews" userId="e0db7dec-7950-48b9-9a5c-5d72aedfe85a" providerId="ADAL" clId="{3B0C641B-B70E-40FB-9337-4F5CFC049E6E}" dt="2021-11-05T18:52:45.296" v="728" actId="14826"/>
        <pc:sldMkLst>
          <pc:docMk/>
          <pc:sldMk cId="1927058267" sldId="325"/>
        </pc:sldMkLst>
        <pc:spChg chg="del">
          <ac:chgData name="Elijah Andrews" userId="e0db7dec-7950-48b9-9a5c-5d72aedfe85a" providerId="ADAL" clId="{3B0C641B-B70E-40FB-9337-4F5CFC049E6E}" dt="2021-11-04T03:29:44.216" v="194" actId="931"/>
          <ac:spMkLst>
            <pc:docMk/>
            <pc:sldMk cId="1927058267" sldId="325"/>
            <ac:spMk id="5" creationId="{C3D9979C-E850-4CC4-AFEA-A387CA1BA0BB}"/>
          </ac:spMkLst>
        </pc:spChg>
        <pc:spChg chg="add del mod">
          <ac:chgData name="Elijah Andrews" userId="e0db7dec-7950-48b9-9a5c-5d72aedfe85a" providerId="ADAL" clId="{3B0C641B-B70E-40FB-9337-4F5CFC049E6E}" dt="2021-11-05T01:55:10.864" v="284" actId="931"/>
          <ac:spMkLst>
            <pc:docMk/>
            <pc:sldMk cId="1927058267" sldId="325"/>
            <ac:spMk id="8" creationId="{F3BF8CBD-8C7F-4B6D-9354-DD6D45C4FAF3}"/>
          </ac:spMkLst>
        </pc:spChg>
        <pc:spChg chg="add del mod">
          <ac:chgData name="Elijah Andrews" userId="e0db7dec-7950-48b9-9a5c-5d72aedfe85a" providerId="ADAL" clId="{3B0C641B-B70E-40FB-9337-4F5CFC049E6E}" dt="2021-11-05T01:56:50.597" v="289" actId="931"/>
          <ac:spMkLst>
            <pc:docMk/>
            <pc:sldMk cId="1927058267" sldId="325"/>
            <ac:spMk id="12" creationId="{A0C7BBC5-E7D3-431B-911F-3B4B75C356EB}"/>
          </ac:spMkLst>
        </pc:spChg>
        <pc:spChg chg="add del mod">
          <ac:chgData name="Elijah Andrews" userId="e0db7dec-7950-48b9-9a5c-5d72aedfe85a" providerId="ADAL" clId="{3B0C641B-B70E-40FB-9337-4F5CFC049E6E}" dt="2021-11-05T01:59:59.493" v="294" actId="931"/>
          <ac:spMkLst>
            <pc:docMk/>
            <pc:sldMk cId="1927058267" sldId="325"/>
            <ac:spMk id="16" creationId="{831AA638-F4CD-4ACB-BF9B-9253D265D64D}"/>
          </ac:spMkLst>
        </pc:spChg>
        <pc:spChg chg="add del mod">
          <ac:chgData name="Elijah Andrews" userId="e0db7dec-7950-48b9-9a5c-5d72aedfe85a" providerId="ADAL" clId="{3B0C641B-B70E-40FB-9337-4F5CFC049E6E}" dt="2021-11-05T02:00:35.291" v="298" actId="931"/>
          <ac:spMkLst>
            <pc:docMk/>
            <pc:sldMk cId="1927058267" sldId="325"/>
            <ac:spMk id="20" creationId="{6C739994-3CE1-4036-8DD4-739B932BAEB0}"/>
          </ac:spMkLst>
        </pc:spChg>
        <pc:spChg chg="add del mod">
          <ac:chgData name="Elijah Andrews" userId="e0db7dec-7950-48b9-9a5c-5d72aedfe85a" providerId="ADAL" clId="{3B0C641B-B70E-40FB-9337-4F5CFC049E6E}" dt="2021-11-05T02:00:45.036" v="302" actId="931"/>
          <ac:spMkLst>
            <pc:docMk/>
            <pc:sldMk cId="1927058267" sldId="325"/>
            <ac:spMk id="24" creationId="{ACE6A8C1-06CB-4B20-AEC1-C72FB6EAADE8}"/>
          </ac:spMkLst>
        </pc:spChg>
        <pc:picChg chg="add del mod">
          <ac:chgData name="Elijah Andrews" userId="e0db7dec-7950-48b9-9a5c-5d72aedfe85a" providerId="ADAL" clId="{3B0C641B-B70E-40FB-9337-4F5CFC049E6E}" dt="2021-11-05T01:55:02.901" v="283" actId="478"/>
          <ac:picMkLst>
            <pc:docMk/>
            <pc:sldMk cId="1927058267" sldId="325"/>
            <ac:picMk id="6" creationId="{A71ED2BA-49CE-4932-8988-1D8D50E606A6}"/>
          </ac:picMkLst>
        </pc:picChg>
        <pc:picChg chg="add del mod">
          <ac:chgData name="Elijah Andrews" userId="e0db7dec-7950-48b9-9a5c-5d72aedfe85a" providerId="ADAL" clId="{3B0C641B-B70E-40FB-9337-4F5CFC049E6E}" dt="2021-11-05T01:56:46.908" v="288" actId="478"/>
          <ac:picMkLst>
            <pc:docMk/>
            <pc:sldMk cId="1927058267" sldId="325"/>
            <ac:picMk id="10" creationId="{11F37D4A-0F62-4331-8457-081957671FAC}"/>
          </ac:picMkLst>
        </pc:picChg>
        <pc:picChg chg="add del mod">
          <ac:chgData name="Elijah Andrews" userId="e0db7dec-7950-48b9-9a5c-5d72aedfe85a" providerId="ADAL" clId="{3B0C641B-B70E-40FB-9337-4F5CFC049E6E}" dt="2021-11-05T01:59:55.752" v="293" actId="478"/>
          <ac:picMkLst>
            <pc:docMk/>
            <pc:sldMk cId="1927058267" sldId="325"/>
            <ac:picMk id="14" creationId="{FA6E8D87-C972-4B08-81FB-A80BEF0E2FA7}"/>
          </ac:picMkLst>
        </pc:picChg>
        <pc:picChg chg="add del mod">
          <ac:chgData name="Elijah Andrews" userId="e0db7dec-7950-48b9-9a5c-5d72aedfe85a" providerId="ADAL" clId="{3B0C641B-B70E-40FB-9337-4F5CFC049E6E}" dt="2021-11-05T02:00:04.965" v="297" actId="478"/>
          <ac:picMkLst>
            <pc:docMk/>
            <pc:sldMk cId="1927058267" sldId="325"/>
            <ac:picMk id="18" creationId="{AB8B0667-6C68-409C-B5A6-A02B66060D70}"/>
          </ac:picMkLst>
        </pc:picChg>
        <pc:picChg chg="add del mod">
          <ac:chgData name="Elijah Andrews" userId="e0db7dec-7950-48b9-9a5c-5d72aedfe85a" providerId="ADAL" clId="{3B0C641B-B70E-40FB-9337-4F5CFC049E6E}" dt="2021-11-05T02:00:40.452" v="301" actId="478"/>
          <ac:picMkLst>
            <pc:docMk/>
            <pc:sldMk cId="1927058267" sldId="325"/>
            <ac:picMk id="22" creationId="{85F27E69-3D0A-46B4-8C9F-DF1AAE648705}"/>
          </ac:picMkLst>
        </pc:picChg>
        <pc:picChg chg="add mod">
          <ac:chgData name="Elijah Andrews" userId="e0db7dec-7950-48b9-9a5c-5d72aedfe85a" providerId="ADAL" clId="{3B0C641B-B70E-40FB-9337-4F5CFC049E6E}" dt="2021-11-05T18:52:45.296" v="728" actId="14826"/>
          <ac:picMkLst>
            <pc:docMk/>
            <pc:sldMk cId="1927058267" sldId="325"/>
            <ac:picMk id="26" creationId="{A1C6496F-F890-4682-B905-26CAA99C8F92}"/>
          </ac:picMkLst>
        </pc:picChg>
      </pc:sldChg>
      <pc:sldChg chg="addSp delSp modSp mod modClrScheme chgLayout">
        <pc:chgData name="Elijah Andrews" userId="e0db7dec-7950-48b9-9a5c-5d72aedfe85a" providerId="ADAL" clId="{3B0C641B-B70E-40FB-9337-4F5CFC049E6E}" dt="2021-11-05T02:09:16.036" v="327" actId="14826"/>
        <pc:sldMkLst>
          <pc:docMk/>
          <pc:sldMk cId="2514039382" sldId="326"/>
        </pc:sldMkLst>
        <pc:spChg chg="mod ord">
          <ac:chgData name="Elijah Andrews" userId="e0db7dec-7950-48b9-9a5c-5d72aedfe85a" providerId="ADAL" clId="{3B0C641B-B70E-40FB-9337-4F5CFC049E6E}" dt="2021-11-04T03:30:27.472" v="202" actId="700"/>
          <ac:spMkLst>
            <pc:docMk/>
            <pc:sldMk cId="2514039382" sldId="326"/>
            <ac:spMk id="2" creationId="{DE957E84-D714-47AE-9111-8753D2AF6469}"/>
          </ac:spMkLst>
        </pc:spChg>
        <pc:spChg chg="mod ord">
          <ac:chgData name="Elijah Andrews" userId="e0db7dec-7950-48b9-9a5c-5d72aedfe85a" providerId="ADAL" clId="{3B0C641B-B70E-40FB-9337-4F5CFC049E6E}" dt="2021-11-04T03:30:27.472" v="202" actId="700"/>
          <ac:spMkLst>
            <pc:docMk/>
            <pc:sldMk cId="2514039382" sldId="326"/>
            <ac:spMk id="4" creationId="{3A94B8C9-8CAF-4D3A-BF90-A4EB68DD2B3C}"/>
          </ac:spMkLst>
        </pc:spChg>
        <pc:spChg chg="del mod ord">
          <ac:chgData name="Elijah Andrews" userId="e0db7dec-7950-48b9-9a5c-5d72aedfe85a" providerId="ADAL" clId="{3B0C641B-B70E-40FB-9337-4F5CFC049E6E}" dt="2021-11-04T03:30:27.472" v="202" actId="700"/>
          <ac:spMkLst>
            <pc:docMk/>
            <pc:sldMk cId="2514039382" sldId="326"/>
            <ac:spMk id="5" creationId="{0FF75FFD-5D53-4450-84CD-1EF0388AA7A0}"/>
          </ac:spMkLst>
        </pc:spChg>
        <pc:spChg chg="del">
          <ac:chgData name="Elijah Andrews" userId="e0db7dec-7950-48b9-9a5c-5d72aedfe85a" providerId="ADAL" clId="{3B0C641B-B70E-40FB-9337-4F5CFC049E6E}" dt="2021-11-04T03:30:27.472" v="202" actId="700"/>
          <ac:spMkLst>
            <pc:docMk/>
            <pc:sldMk cId="2514039382" sldId="326"/>
            <ac:spMk id="6" creationId="{1740F78C-89E9-42F7-B848-541B66C712DC}"/>
          </ac:spMkLst>
        </pc:spChg>
        <pc:spChg chg="del mod ord">
          <ac:chgData name="Elijah Andrews" userId="e0db7dec-7950-48b9-9a5c-5d72aedfe85a" providerId="ADAL" clId="{3B0C641B-B70E-40FB-9337-4F5CFC049E6E}" dt="2021-11-04T03:30:32.855" v="203" actId="478"/>
          <ac:spMkLst>
            <pc:docMk/>
            <pc:sldMk cId="2514039382" sldId="326"/>
            <ac:spMk id="7" creationId="{1F9A36B6-6807-47E5-9ACF-99171F89D648}"/>
          </ac:spMkLst>
        </pc:spChg>
        <pc:spChg chg="add del mod">
          <ac:chgData name="Elijah Andrews" userId="e0db7dec-7950-48b9-9a5c-5d72aedfe85a" providerId="ADAL" clId="{3B0C641B-B70E-40FB-9337-4F5CFC049E6E}" dt="2021-11-04T03:30:38.862" v="204" actId="931"/>
          <ac:spMkLst>
            <pc:docMk/>
            <pc:sldMk cId="2514039382" sldId="326"/>
            <ac:spMk id="8" creationId="{F76D4940-5677-4DDC-9FCC-842D16C9B77D}"/>
          </ac:spMkLst>
        </pc:spChg>
        <pc:picChg chg="add mod">
          <ac:chgData name="Elijah Andrews" userId="e0db7dec-7950-48b9-9a5c-5d72aedfe85a" providerId="ADAL" clId="{3B0C641B-B70E-40FB-9337-4F5CFC049E6E}" dt="2021-11-05T02:09:16.036" v="327" actId="14826"/>
          <ac:picMkLst>
            <pc:docMk/>
            <pc:sldMk cId="2514039382" sldId="326"/>
            <ac:picMk id="10" creationId="{3AFF334D-5BA6-4D41-B447-3B7A3AB897A3}"/>
          </ac:picMkLst>
        </pc:picChg>
      </pc:sldChg>
      <pc:sldChg chg="addSp delSp modSp mod modAnim">
        <pc:chgData name="Elijah Andrews" userId="e0db7dec-7950-48b9-9a5c-5d72aedfe85a" providerId="ADAL" clId="{3B0C641B-B70E-40FB-9337-4F5CFC049E6E}" dt="2021-11-05T17:54:39.410" v="726" actId="20577"/>
        <pc:sldMkLst>
          <pc:docMk/>
          <pc:sldMk cId="42247493" sldId="327"/>
        </pc:sldMkLst>
        <pc:spChg chg="mod">
          <ac:chgData name="Elijah Andrews" userId="e0db7dec-7950-48b9-9a5c-5d72aedfe85a" providerId="ADAL" clId="{3B0C641B-B70E-40FB-9337-4F5CFC049E6E}" dt="2021-11-05T17:54:39.410" v="726" actId="20577"/>
          <ac:spMkLst>
            <pc:docMk/>
            <pc:sldMk cId="42247493" sldId="327"/>
            <ac:spMk id="6" creationId="{ACF8D252-D664-4249-914E-B3E242AFAF4B}"/>
          </ac:spMkLst>
        </pc:spChg>
        <pc:spChg chg="del">
          <ac:chgData name="Elijah Andrews" userId="e0db7dec-7950-48b9-9a5c-5d72aedfe85a" providerId="ADAL" clId="{3B0C641B-B70E-40FB-9337-4F5CFC049E6E}" dt="2021-11-04T03:32:07.156" v="209" actId="478"/>
          <ac:spMkLst>
            <pc:docMk/>
            <pc:sldMk cId="42247493" sldId="327"/>
            <ac:spMk id="12" creationId="{12F7B081-6622-464D-AA2B-5C4C9F537C73}"/>
          </ac:spMkLst>
        </pc:spChg>
        <pc:spChg chg="add del mod">
          <ac:chgData name="Elijah Andrews" userId="e0db7dec-7950-48b9-9a5c-5d72aedfe85a" providerId="ADAL" clId="{3B0C641B-B70E-40FB-9337-4F5CFC049E6E}" dt="2021-11-05T17:51:52.300" v="660"/>
          <ac:spMkLst>
            <pc:docMk/>
            <pc:sldMk cId="42247493" sldId="327"/>
            <ac:spMk id="15" creationId="{E97849EA-9236-44E0-A038-9351A47C001B}"/>
          </ac:spMkLst>
        </pc:spChg>
        <pc:grpChg chg="add del mod">
          <ac:chgData name="Elijah Andrews" userId="e0db7dec-7950-48b9-9a5c-5d72aedfe85a" providerId="ADAL" clId="{3B0C641B-B70E-40FB-9337-4F5CFC049E6E}" dt="2021-11-05T06:47:47.426" v="485" actId="165"/>
          <ac:grpSpMkLst>
            <pc:docMk/>
            <pc:sldMk cId="42247493" sldId="327"/>
            <ac:grpSpMk id="3" creationId="{0C6C1E4B-045D-44A0-9A44-621A3EC217EF}"/>
          </ac:grpSpMkLst>
        </pc:grpChg>
        <pc:grpChg chg="add del mod">
          <ac:chgData name="Elijah Andrews" userId="e0db7dec-7950-48b9-9a5c-5d72aedfe85a" providerId="ADAL" clId="{3B0C641B-B70E-40FB-9337-4F5CFC049E6E}" dt="2021-11-05T06:47:47.426" v="485" actId="165"/>
          <ac:grpSpMkLst>
            <pc:docMk/>
            <pc:sldMk cId="42247493" sldId="327"/>
            <ac:grpSpMk id="14" creationId="{312BA120-0C66-467A-A083-2530658DFEE0}"/>
          </ac:grpSpMkLst>
        </pc:grpChg>
        <pc:picChg chg="mod topLvl">
          <ac:chgData name="Elijah Andrews" userId="e0db7dec-7950-48b9-9a5c-5d72aedfe85a" providerId="ADAL" clId="{3B0C641B-B70E-40FB-9337-4F5CFC049E6E}" dt="2021-11-05T06:47:47.426" v="485" actId="165"/>
          <ac:picMkLst>
            <pc:docMk/>
            <pc:sldMk cId="42247493" sldId="327"/>
            <ac:picMk id="4" creationId="{137F4685-DA3A-4C21-8718-4D164D2C9CCA}"/>
          </ac:picMkLst>
        </pc:picChg>
        <pc:picChg chg="mod topLvl">
          <ac:chgData name="Elijah Andrews" userId="e0db7dec-7950-48b9-9a5c-5d72aedfe85a" providerId="ADAL" clId="{3B0C641B-B70E-40FB-9337-4F5CFC049E6E}" dt="2021-11-05T06:47:47.426" v="485" actId="165"/>
          <ac:picMkLst>
            <pc:docMk/>
            <pc:sldMk cId="42247493" sldId="327"/>
            <ac:picMk id="7" creationId="{2ED6F21C-DF19-4EAA-9F45-A80FF21B999A}"/>
          </ac:picMkLst>
        </pc:picChg>
        <pc:picChg chg="mod topLvl">
          <ac:chgData name="Elijah Andrews" userId="e0db7dec-7950-48b9-9a5c-5d72aedfe85a" providerId="ADAL" clId="{3B0C641B-B70E-40FB-9337-4F5CFC049E6E}" dt="2021-11-05T06:47:47.426" v="485" actId="165"/>
          <ac:picMkLst>
            <pc:docMk/>
            <pc:sldMk cId="42247493" sldId="327"/>
            <ac:picMk id="9" creationId="{BD812B4D-E89E-4026-97AD-FA24A9D885B5}"/>
          </ac:picMkLst>
        </pc:picChg>
        <pc:picChg chg="mod topLvl">
          <ac:chgData name="Elijah Andrews" userId="e0db7dec-7950-48b9-9a5c-5d72aedfe85a" providerId="ADAL" clId="{3B0C641B-B70E-40FB-9337-4F5CFC049E6E}" dt="2021-11-05T06:47:47.426" v="485" actId="165"/>
          <ac:picMkLst>
            <pc:docMk/>
            <pc:sldMk cId="42247493" sldId="327"/>
            <ac:picMk id="11" creationId="{59353890-BCF0-4A7D-B7ED-906B49CF3E9F}"/>
          </ac:picMkLst>
        </pc:picChg>
        <pc:picChg chg="add del mod">
          <ac:chgData name="Elijah Andrews" userId="e0db7dec-7950-48b9-9a5c-5d72aedfe85a" providerId="ADAL" clId="{3B0C641B-B70E-40FB-9337-4F5CFC049E6E}" dt="2021-11-05T06:46:20.413" v="471" actId="478"/>
          <ac:picMkLst>
            <pc:docMk/>
            <pc:sldMk cId="42247493" sldId="327"/>
            <ac:picMk id="13" creationId="{C8BC142E-100D-4528-8A39-00AE164060A2}"/>
          </ac:picMkLst>
        </pc:picChg>
        <pc:cxnChg chg="mod topLvl">
          <ac:chgData name="Elijah Andrews" userId="e0db7dec-7950-48b9-9a5c-5d72aedfe85a" providerId="ADAL" clId="{3B0C641B-B70E-40FB-9337-4F5CFC049E6E}" dt="2021-11-05T06:47:47.426" v="485" actId="165"/>
          <ac:cxnSpMkLst>
            <pc:docMk/>
            <pc:sldMk cId="42247493" sldId="327"/>
            <ac:cxnSpMk id="8" creationId="{833238EB-2ABF-40B7-8839-DA2138CD24F9}"/>
          </ac:cxnSpMkLst>
        </pc:cxnChg>
        <pc:cxnChg chg="mod topLvl">
          <ac:chgData name="Elijah Andrews" userId="e0db7dec-7950-48b9-9a5c-5d72aedfe85a" providerId="ADAL" clId="{3B0C641B-B70E-40FB-9337-4F5CFC049E6E}" dt="2021-11-05T06:47:47.426" v="485" actId="165"/>
          <ac:cxnSpMkLst>
            <pc:docMk/>
            <pc:sldMk cId="42247493" sldId="327"/>
            <ac:cxnSpMk id="10" creationId="{86EA4AF4-B043-4F18-8EA8-63C6623A60B3}"/>
          </ac:cxnSpMkLst>
        </pc:cxnChg>
      </pc:sldChg>
      <pc:sldChg chg="addSp delSp modSp mod">
        <pc:chgData name="Elijah Andrews" userId="e0db7dec-7950-48b9-9a5c-5d72aedfe85a" providerId="ADAL" clId="{3B0C641B-B70E-40FB-9337-4F5CFC049E6E}" dt="2021-11-04T03:35:01.166" v="221"/>
        <pc:sldMkLst>
          <pc:docMk/>
          <pc:sldMk cId="2181455134" sldId="328"/>
        </pc:sldMkLst>
        <pc:spChg chg="del">
          <ac:chgData name="Elijah Andrews" userId="e0db7dec-7950-48b9-9a5c-5d72aedfe85a" providerId="ADAL" clId="{3B0C641B-B70E-40FB-9337-4F5CFC049E6E}" dt="2021-11-04T03:34:37.040" v="215" actId="931"/>
          <ac:spMkLst>
            <pc:docMk/>
            <pc:sldMk cId="2181455134" sldId="328"/>
            <ac:spMk id="3" creationId="{C80D33F3-9D47-42E7-A197-6FBCA2D214D8}"/>
          </ac:spMkLst>
        </pc:spChg>
        <pc:picChg chg="add mod">
          <ac:chgData name="Elijah Andrews" userId="e0db7dec-7950-48b9-9a5c-5d72aedfe85a" providerId="ADAL" clId="{3B0C641B-B70E-40FB-9337-4F5CFC049E6E}" dt="2021-11-04T03:35:01.166" v="221"/>
          <ac:picMkLst>
            <pc:docMk/>
            <pc:sldMk cId="2181455134" sldId="328"/>
            <ac:picMk id="6" creationId="{FD5E5283-3B78-4165-A116-314B2839617B}"/>
          </ac:picMkLst>
        </pc:picChg>
      </pc:sldChg>
      <pc:sldChg chg="addSp delSp modSp add mod ord modTransition">
        <pc:chgData name="Elijah Andrews" userId="e0db7dec-7950-48b9-9a5c-5d72aedfe85a" providerId="ADAL" clId="{3B0C641B-B70E-40FB-9337-4F5CFC049E6E}" dt="2021-11-05T01:26:09.933" v="272" actId="14826"/>
        <pc:sldMkLst>
          <pc:docMk/>
          <pc:sldMk cId="3299473208" sldId="329"/>
        </pc:sldMkLst>
        <pc:spChg chg="add del mod">
          <ac:chgData name="Elijah Andrews" userId="e0db7dec-7950-48b9-9a5c-5d72aedfe85a" providerId="ADAL" clId="{3B0C641B-B70E-40FB-9337-4F5CFC049E6E}" dt="2021-11-04T01:12:13.269" v="72" actId="478"/>
          <ac:spMkLst>
            <pc:docMk/>
            <pc:sldMk cId="3299473208" sldId="329"/>
            <ac:spMk id="3" creationId="{900E8418-7B17-40F3-A392-1DBAE75EE6B6}"/>
          </ac:spMkLst>
        </pc:spChg>
        <pc:spChg chg="mod">
          <ac:chgData name="Elijah Andrews" userId="e0db7dec-7950-48b9-9a5c-5d72aedfe85a" providerId="ADAL" clId="{3B0C641B-B70E-40FB-9337-4F5CFC049E6E}" dt="2021-11-04T01:26:24.821" v="172" actId="208"/>
          <ac:spMkLst>
            <pc:docMk/>
            <pc:sldMk cId="3299473208" sldId="329"/>
            <ac:spMk id="7" creationId="{FE809371-DED9-4B7B-AC09-3C5436B84F81}"/>
          </ac:spMkLst>
        </pc:spChg>
        <pc:spChg chg="mod">
          <ac:chgData name="Elijah Andrews" userId="e0db7dec-7950-48b9-9a5c-5d72aedfe85a" providerId="ADAL" clId="{3B0C641B-B70E-40FB-9337-4F5CFC049E6E}" dt="2021-11-04T01:26:37.435" v="173" actId="208"/>
          <ac:spMkLst>
            <pc:docMk/>
            <pc:sldMk cId="3299473208" sldId="329"/>
            <ac:spMk id="8" creationId="{7FE21420-D6ED-460D-8E30-A14EDDE84A86}"/>
          </ac:spMkLst>
        </pc:spChg>
        <pc:picChg chg="add del mod">
          <ac:chgData name="Elijah Andrews" userId="e0db7dec-7950-48b9-9a5c-5d72aedfe85a" providerId="ADAL" clId="{3B0C641B-B70E-40FB-9337-4F5CFC049E6E}" dt="2021-11-04T01:12:13.119" v="71"/>
          <ac:picMkLst>
            <pc:docMk/>
            <pc:sldMk cId="3299473208" sldId="329"/>
            <ac:picMk id="10" creationId="{3232210D-88A8-424A-862D-90CC367161BB}"/>
          </ac:picMkLst>
        </pc:picChg>
        <pc:picChg chg="add del mod">
          <ac:chgData name="Elijah Andrews" userId="e0db7dec-7950-48b9-9a5c-5d72aedfe85a" providerId="ADAL" clId="{3B0C641B-B70E-40FB-9337-4F5CFC049E6E}" dt="2021-11-05T01:26:09.933" v="272" actId="14826"/>
          <ac:picMkLst>
            <pc:docMk/>
            <pc:sldMk cId="3299473208" sldId="329"/>
            <ac:picMk id="27" creationId="{C3CC7154-DDB8-446B-AE7E-17E88D93816D}"/>
          </ac:picMkLst>
        </pc:picChg>
      </pc:sldChg>
      <pc:sldChg chg="addSp delSp modSp add mod ord modAnim">
        <pc:chgData name="Elijah Andrews" userId="e0db7dec-7950-48b9-9a5c-5d72aedfe85a" providerId="ADAL" clId="{3B0C641B-B70E-40FB-9337-4F5CFC049E6E}" dt="2021-11-05T17:46:03.035" v="589"/>
        <pc:sldMkLst>
          <pc:docMk/>
          <pc:sldMk cId="413170230" sldId="330"/>
        </pc:sldMkLst>
        <pc:spChg chg="mod">
          <ac:chgData name="Elijah Andrews" userId="e0db7dec-7950-48b9-9a5c-5d72aedfe85a" providerId="ADAL" clId="{3B0C641B-B70E-40FB-9337-4F5CFC049E6E}" dt="2021-11-04T02:52:33.411" v="183" actId="206"/>
          <ac:spMkLst>
            <pc:docMk/>
            <pc:sldMk cId="413170230" sldId="330"/>
            <ac:spMk id="4" creationId="{581F8CC0-1636-473F-B987-857294513ABD}"/>
          </ac:spMkLst>
        </pc:spChg>
        <pc:spChg chg="del">
          <ac:chgData name="Elijah Andrews" userId="e0db7dec-7950-48b9-9a5c-5d72aedfe85a" providerId="ADAL" clId="{3B0C641B-B70E-40FB-9337-4F5CFC049E6E}" dt="2021-11-05T17:46:01.528" v="588" actId="478"/>
          <ac:spMkLst>
            <pc:docMk/>
            <pc:sldMk cId="413170230" sldId="330"/>
            <ac:spMk id="6" creationId="{FFD1AEC2-A817-4C1F-8328-C367808A0746}"/>
          </ac:spMkLst>
        </pc:spChg>
        <pc:spChg chg="del mod">
          <ac:chgData name="Elijah Andrews" userId="e0db7dec-7950-48b9-9a5c-5d72aedfe85a" providerId="ADAL" clId="{3B0C641B-B70E-40FB-9337-4F5CFC049E6E}" dt="2021-11-05T03:36:39.266" v="379" actId="478"/>
          <ac:spMkLst>
            <pc:docMk/>
            <pc:sldMk cId="413170230" sldId="330"/>
            <ac:spMk id="7" creationId="{929DEC50-751D-4108-9B4F-23AD148DD987}"/>
          </ac:spMkLst>
        </pc:spChg>
        <pc:spChg chg="add mod">
          <ac:chgData name="Elijah Andrews" userId="e0db7dec-7950-48b9-9a5c-5d72aedfe85a" providerId="ADAL" clId="{3B0C641B-B70E-40FB-9337-4F5CFC049E6E}" dt="2021-11-04T02:50:52.174" v="179"/>
          <ac:spMkLst>
            <pc:docMk/>
            <pc:sldMk cId="413170230" sldId="330"/>
            <ac:spMk id="18" creationId="{079904F7-FB00-4F52-A552-8148CED2D2C3}"/>
          </ac:spMkLst>
        </pc:spChg>
        <pc:spChg chg="add mod">
          <ac:chgData name="Elijah Andrews" userId="e0db7dec-7950-48b9-9a5c-5d72aedfe85a" providerId="ADAL" clId="{3B0C641B-B70E-40FB-9337-4F5CFC049E6E}" dt="2021-11-04T02:50:52.174" v="179"/>
          <ac:spMkLst>
            <pc:docMk/>
            <pc:sldMk cId="413170230" sldId="330"/>
            <ac:spMk id="19" creationId="{A1DB1858-88A5-453B-BBB6-D8A507091793}"/>
          </ac:spMkLst>
        </pc:spChg>
        <pc:spChg chg="add mod">
          <ac:chgData name="Elijah Andrews" userId="e0db7dec-7950-48b9-9a5c-5d72aedfe85a" providerId="ADAL" clId="{3B0C641B-B70E-40FB-9337-4F5CFC049E6E}" dt="2021-11-04T02:50:52.174" v="179"/>
          <ac:spMkLst>
            <pc:docMk/>
            <pc:sldMk cId="413170230" sldId="330"/>
            <ac:spMk id="20" creationId="{31EB7EEA-3359-4D9A-84FE-3E363F81C325}"/>
          </ac:spMkLst>
        </pc:spChg>
        <pc:spChg chg="add del mod">
          <ac:chgData name="Elijah Andrews" userId="e0db7dec-7950-48b9-9a5c-5d72aedfe85a" providerId="ADAL" clId="{3B0C641B-B70E-40FB-9337-4F5CFC049E6E}" dt="2021-11-05T03:36:47.908" v="380" actId="478"/>
          <ac:spMkLst>
            <pc:docMk/>
            <pc:sldMk cId="413170230" sldId="330"/>
            <ac:spMk id="111" creationId="{842E5F00-CA16-462E-98AA-4230326E7767}"/>
          </ac:spMkLst>
        </pc:spChg>
        <pc:spChg chg="add mod">
          <ac:chgData name="Elijah Andrews" userId="e0db7dec-7950-48b9-9a5c-5d72aedfe85a" providerId="ADAL" clId="{3B0C641B-B70E-40FB-9337-4F5CFC049E6E}" dt="2021-11-05T03:36:48.173" v="381"/>
          <ac:spMkLst>
            <pc:docMk/>
            <pc:sldMk cId="413170230" sldId="330"/>
            <ac:spMk id="112" creationId="{45B98050-AE30-4659-BDD2-498C1D35F884}"/>
          </ac:spMkLst>
        </pc:spChg>
        <pc:spChg chg="add del mod">
          <ac:chgData name="Elijah Andrews" userId="e0db7dec-7950-48b9-9a5c-5d72aedfe85a" providerId="ADAL" clId="{3B0C641B-B70E-40FB-9337-4F5CFC049E6E}" dt="2021-11-05T17:45:57.895" v="587"/>
          <ac:spMkLst>
            <pc:docMk/>
            <pc:sldMk cId="413170230" sldId="330"/>
            <ac:spMk id="113" creationId="{DFD942B5-7761-40F5-A229-0197B4294582}"/>
          </ac:spMkLst>
        </pc:spChg>
        <pc:spChg chg="add del mod">
          <ac:chgData name="Elijah Andrews" userId="e0db7dec-7950-48b9-9a5c-5d72aedfe85a" providerId="ADAL" clId="{3B0C641B-B70E-40FB-9337-4F5CFC049E6E}" dt="2021-11-05T17:46:03.035" v="589"/>
          <ac:spMkLst>
            <pc:docMk/>
            <pc:sldMk cId="413170230" sldId="330"/>
            <ac:spMk id="115" creationId="{A4A281C8-996D-4997-834F-EB694621856D}"/>
          </ac:spMkLst>
        </pc:spChg>
        <pc:spChg chg="add mod">
          <ac:chgData name="Elijah Andrews" userId="e0db7dec-7950-48b9-9a5c-5d72aedfe85a" providerId="ADAL" clId="{3B0C641B-B70E-40FB-9337-4F5CFC049E6E}" dt="2021-11-05T17:46:03.035" v="589"/>
          <ac:spMkLst>
            <pc:docMk/>
            <pc:sldMk cId="413170230" sldId="330"/>
            <ac:spMk id="116" creationId="{5FFBA276-A785-43EB-B7D0-D3A9B644DC42}"/>
          </ac:spMkLst>
        </pc:spChg>
        <pc:cxnChg chg="mod">
          <ac:chgData name="Elijah Andrews" userId="e0db7dec-7950-48b9-9a5c-5d72aedfe85a" providerId="ADAL" clId="{3B0C641B-B70E-40FB-9337-4F5CFC049E6E}" dt="2021-11-04T02:52:33.411" v="183" actId="206"/>
          <ac:cxnSpMkLst>
            <pc:docMk/>
            <pc:sldMk cId="413170230" sldId="330"/>
            <ac:cxnSpMk id="10" creationId="{9BAECF42-EC53-49B1-8C17-F3B172787C9D}"/>
          </ac:cxnSpMkLst>
        </pc:cxnChg>
        <pc:cxnChg chg="mod">
          <ac:chgData name="Elijah Andrews" userId="e0db7dec-7950-48b9-9a5c-5d72aedfe85a" providerId="ADAL" clId="{3B0C641B-B70E-40FB-9337-4F5CFC049E6E}" dt="2021-11-04T02:52:33.411" v="183" actId="206"/>
          <ac:cxnSpMkLst>
            <pc:docMk/>
            <pc:sldMk cId="413170230" sldId="330"/>
            <ac:cxnSpMk id="11" creationId="{A18C5D9C-8397-4C14-8074-C972A5CA513A}"/>
          </ac:cxnSpMkLst>
        </pc:cxnChg>
        <pc:cxnChg chg="mod">
          <ac:chgData name="Elijah Andrews" userId="e0db7dec-7950-48b9-9a5c-5d72aedfe85a" providerId="ADAL" clId="{3B0C641B-B70E-40FB-9337-4F5CFC049E6E}" dt="2021-11-04T02:52:33.411" v="183" actId="206"/>
          <ac:cxnSpMkLst>
            <pc:docMk/>
            <pc:sldMk cId="413170230" sldId="330"/>
            <ac:cxnSpMk id="24" creationId="{525F1A72-1B86-4F2B-A8BC-73625F63E53C}"/>
          </ac:cxnSpMkLst>
        </pc:cxnChg>
        <pc:cxnChg chg="mod">
          <ac:chgData name="Elijah Andrews" userId="e0db7dec-7950-48b9-9a5c-5d72aedfe85a" providerId="ADAL" clId="{3B0C641B-B70E-40FB-9337-4F5CFC049E6E}" dt="2021-11-04T02:52:33.411" v="183" actId="206"/>
          <ac:cxnSpMkLst>
            <pc:docMk/>
            <pc:sldMk cId="413170230" sldId="330"/>
            <ac:cxnSpMk id="30" creationId="{1A04FC0B-9799-47F9-81D6-E46C4A1E5B2F}"/>
          </ac:cxnSpMkLst>
        </pc:cxnChg>
        <pc:cxnChg chg="mod">
          <ac:chgData name="Elijah Andrews" userId="e0db7dec-7950-48b9-9a5c-5d72aedfe85a" providerId="ADAL" clId="{3B0C641B-B70E-40FB-9337-4F5CFC049E6E}" dt="2021-11-04T02:52:33.411" v="183" actId="206"/>
          <ac:cxnSpMkLst>
            <pc:docMk/>
            <pc:sldMk cId="413170230" sldId="330"/>
            <ac:cxnSpMk id="34" creationId="{32E84CFE-4EC2-4F35-89E0-DF6BD4F7934F}"/>
          </ac:cxnSpMkLst>
        </pc:cxnChg>
        <pc:cxnChg chg="mod">
          <ac:chgData name="Elijah Andrews" userId="e0db7dec-7950-48b9-9a5c-5d72aedfe85a" providerId="ADAL" clId="{3B0C641B-B70E-40FB-9337-4F5CFC049E6E}" dt="2021-11-04T02:52:33.411" v="183" actId="206"/>
          <ac:cxnSpMkLst>
            <pc:docMk/>
            <pc:sldMk cId="413170230" sldId="330"/>
            <ac:cxnSpMk id="37" creationId="{628E2ADA-8251-4136-A40B-AA2EC59B0FA2}"/>
          </ac:cxnSpMkLst>
        </pc:cxnChg>
        <pc:cxnChg chg="mod">
          <ac:chgData name="Elijah Andrews" userId="e0db7dec-7950-48b9-9a5c-5d72aedfe85a" providerId="ADAL" clId="{3B0C641B-B70E-40FB-9337-4F5CFC049E6E}" dt="2021-11-04T02:52:33.411" v="183" actId="206"/>
          <ac:cxnSpMkLst>
            <pc:docMk/>
            <pc:sldMk cId="413170230" sldId="330"/>
            <ac:cxnSpMk id="40" creationId="{F9BA0FE2-633B-4D98-9E56-3BB66E0F5151}"/>
          </ac:cxnSpMkLst>
        </pc:cxnChg>
        <pc:cxnChg chg="mod">
          <ac:chgData name="Elijah Andrews" userId="e0db7dec-7950-48b9-9a5c-5d72aedfe85a" providerId="ADAL" clId="{3B0C641B-B70E-40FB-9337-4F5CFC049E6E}" dt="2021-11-04T02:52:33.411" v="183" actId="206"/>
          <ac:cxnSpMkLst>
            <pc:docMk/>
            <pc:sldMk cId="413170230" sldId="330"/>
            <ac:cxnSpMk id="44" creationId="{BA9FACE4-3C7A-41C4-AEB8-BE195F41353A}"/>
          </ac:cxnSpMkLst>
        </pc:cxnChg>
      </pc:sldChg>
      <pc:sldChg chg="addSp delSp modSp mod">
        <pc:chgData name="Elijah Andrews" userId="e0db7dec-7950-48b9-9a5c-5d72aedfe85a" providerId="ADAL" clId="{3B0C641B-B70E-40FB-9337-4F5CFC049E6E}" dt="2021-11-05T06:03:27.642" v="470" actId="14826"/>
        <pc:sldMkLst>
          <pc:docMk/>
          <pc:sldMk cId="327818986" sldId="332"/>
        </pc:sldMkLst>
        <pc:spChg chg="mod">
          <ac:chgData name="Elijah Andrews" userId="e0db7dec-7950-48b9-9a5c-5d72aedfe85a" providerId="ADAL" clId="{3B0C641B-B70E-40FB-9337-4F5CFC049E6E}" dt="2021-11-05T01:17:22.535" v="266" actId="20577"/>
          <ac:spMkLst>
            <pc:docMk/>
            <pc:sldMk cId="327818986" sldId="332"/>
            <ac:spMk id="2" creationId="{9A195B91-357F-4F8F-991E-090F80BED57B}"/>
          </ac:spMkLst>
        </pc:spChg>
        <pc:spChg chg="del">
          <ac:chgData name="Elijah Andrews" userId="e0db7dec-7950-48b9-9a5c-5d72aedfe85a" providerId="ADAL" clId="{3B0C641B-B70E-40FB-9337-4F5CFC049E6E}" dt="2021-11-05T01:03:55.606" v="227" actId="931"/>
          <ac:spMkLst>
            <pc:docMk/>
            <pc:sldMk cId="327818986" sldId="332"/>
            <ac:spMk id="3" creationId="{AE882C2F-5311-4E51-990D-88BB7B5FDC27}"/>
          </ac:spMkLst>
        </pc:spChg>
        <pc:picChg chg="add mod">
          <ac:chgData name="Elijah Andrews" userId="e0db7dec-7950-48b9-9a5c-5d72aedfe85a" providerId="ADAL" clId="{3B0C641B-B70E-40FB-9337-4F5CFC049E6E}" dt="2021-11-05T06:03:27.642" v="470" actId="14826"/>
          <ac:picMkLst>
            <pc:docMk/>
            <pc:sldMk cId="327818986" sldId="332"/>
            <ac:picMk id="6" creationId="{0B747070-7090-4921-A016-84DD670AAA96}"/>
          </ac:picMkLst>
        </pc:picChg>
      </pc:sldChg>
      <pc:sldChg chg="addSp modSp add mod modAnim">
        <pc:chgData name="Elijah Andrews" userId="e0db7dec-7950-48b9-9a5c-5d72aedfe85a" providerId="ADAL" clId="{3B0C641B-B70E-40FB-9337-4F5CFC049E6E}" dt="2021-11-05T18:54:01.188" v="734" actId="14826"/>
        <pc:sldMkLst>
          <pc:docMk/>
          <pc:sldMk cId="2940278997" sldId="333"/>
        </pc:sldMkLst>
        <pc:spChg chg="add mod">
          <ac:chgData name="Elijah Andrews" userId="e0db7dec-7950-48b9-9a5c-5d72aedfe85a" providerId="ADAL" clId="{3B0C641B-B70E-40FB-9337-4F5CFC049E6E}" dt="2021-11-05T06:00:05.055" v="464" actId="1038"/>
          <ac:spMkLst>
            <pc:docMk/>
            <pc:sldMk cId="2940278997" sldId="333"/>
            <ac:spMk id="6" creationId="{0021B478-25CD-44C1-925E-AE23E3000BAB}"/>
          </ac:spMkLst>
        </pc:spChg>
        <pc:picChg chg="mod">
          <ac:chgData name="Elijah Andrews" userId="e0db7dec-7950-48b9-9a5c-5d72aedfe85a" providerId="ADAL" clId="{3B0C641B-B70E-40FB-9337-4F5CFC049E6E}" dt="2021-11-05T18:54:01.188" v="734" actId="14826"/>
          <ac:picMkLst>
            <pc:docMk/>
            <pc:sldMk cId="2940278997" sldId="333"/>
            <ac:picMk id="26" creationId="{A1C6496F-F890-4682-B905-26CAA99C8F92}"/>
          </ac:picMkLst>
        </pc:picChg>
        <pc:cxnChg chg="add mod">
          <ac:chgData name="Elijah Andrews" userId="e0db7dec-7950-48b9-9a5c-5d72aedfe85a" providerId="ADAL" clId="{3B0C641B-B70E-40FB-9337-4F5CFC049E6E}" dt="2021-11-05T05:58:57.154" v="390" actId="1582"/>
          <ac:cxnSpMkLst>
            <pc:docMk/>
            <pc:sldMk cId="2940278997" sldId="333"/>
            <ac:cxnSpMk id="5" creationId="{5C401761-AD19-4331-84C1-92F44F310D3A}"/>
          </ac:cxnSpMkLst>
        </pc:cxnChg>
      </pc:sldChg>
      <pc:sldChg chg="modSp add">
        <pc:chgData name="Elijah Andrews" userId="e0db7dec-7950-48b9-9a5c-5d72aedfe85a" providerId="ADAL" clId="{3B0C641B-B70E-40FB-9337-4F5CFC049E6E}" dt="2021-11-05T18:52:53.972" v="729" actId="14826"/>
        <pc:sldMkLst>
          <pc:docMk/>
          <pc:sldMk cId="2319604551" sldId="334"/>
        </pc:sldMkLst>
        <pc:picChg chg="mod">
          <ac:chgData name="Elijah Andrews" userId="e0db7dec-7950-48b9-9a5c-5d72aedfe85a" providerId="ADAL" clId="{3B0C641B-B70E-40FB-9337-4F5CFC049E6E}" dt="2021-11-05T18:52:53.972" v="729" actId="14826"/>
          <ac:picMkLst>
            <pc:docMk/>
            <pc:sldMk cId="2319604551" sldId="334"/>
            <ac:picMk id="26" creationId="{A1C6496F-F890-4682-B905-26CAA99C8F92}"/>
          </ac:picMkLst>
        </pc:picChg>
      </pc:sldChg>
      <pc:sldChg chg="modSp add">
        <pc:chgData name="Elijah Andrews" userId="e0db7dec-7950-48b9-9a5c-5d72aedfe85a" providerId="ADAL" clId="{3B0C641B-B70E-40FB-9337-4F5CFC049E6E}" dt="2021-11-05T18:53:03.859" v="730" actId="14826"/>
        <pc:sldMkLst>
          <pc:docMk/>
          <pc:sldMk cId="91586556" sldId="335"/>
        </pc:sldMkLst>
        <pc:picChg chg="mod">
          <ac:chgData name="Elijah Andrews" userId="e0db7dec-7950-48b9-9a5c-5d72aedfe85a" providerId="ADAL" clId="{3B0C641B-B70E-40FB-9337-4F5CFC049E6E}" dt="2021-11-05T18:53:03.859" v="730" actId="14826"/>
          <ac:picMkLst>
            <pc:docMk/>
            <pc:sldMk cId="91586556" sldId="335"/>
            <ac:picMk id="26" creationId="{A1C6496F-F890-4682-B905-26CAA99C8F92}"/>
          </ac:picMkLst>
        </pc:picChg>
      </pc:sldChg>
      <pc:sldChg chg="modSp add">
        <pc:chgData name="Elijah Andrews" userId="e0db7dec-7950-48b9-9a5c-5d72aedfe85a" providerId="ADAL" clId="{3B0C641B-B70E-40FB-9337-4F5CFC049E6E}" dt="2021-11-05T18:53:22.985" v="731" actId="14826"/>
        <pc:sldMkLst>
          <pc:docMk/>
          <pc:sldMk cId="2456653629" sldId="336"/>
        </pc:sldMkLst>
        <pc:picChg chg="mod">
          <ac:chgData name="Elijah Andrews" userId="e0db7dec-7950-48b9-9a5c-5d72aedfe85a" providerId="ADAL" clId="{3B0C641B-B70E-40FB-9337-4F5CFC049E6E}" dt="2021-11-05T18:53:22.985" v="731" actId="14826"/>
          <ac:picMkLst>
            <pc:docMk/>
            <pc:sldMk cId="2456653629" sldId="336"/>
            <ac:picMk id="26" creationId="{A1C6496F-F890-4682-B905-26CAA99C8F92}"/>
          </ac:picMkLst>
        </pc:picChg>
      </pc:sldChg>
      <pc:sldChg chg="modSp add">
        <pc:chgData name="Elijah Andrews" userId="e0db7dec-7950-48b9-9a5c-5d72aedfe85a" providerId="ADAL" clId="{3B0C641B-B70E-40FB-9337-4F5CFC049E6E}" dt="2021-11-05T18:53:51.608" v="733" actId="14826"/>
        <pc:sldMkLst>
          <pc:docMk/>
          <pc:sldMk cId="1408205947" sldId="337"/>
        </pc:sldMkLst>
        <pc:picChg chg="mod">
          <ac:chgData name="Elijah Andrews" userId="e0db7dec-7950-48b9-9a5c-5d72aedfe85a" providerId="ADAL" clId="{3B0C641B-B70E-40FB-9337-4F5CFC049E6E}" dt="2021-11-05T18:53:51.608" v="733" actId="14826"/>
          <ac:picMkLst>
            <pc:docMk/>
            <pc:sldMk cId="1408205947" sldId="337"/>
            <ac:picMk id="26" creationId="{A1C6496F-F890-4682-B905-26CAA99C8F92}"/>
          </ac:picMkLst>
        </pc:picChg>
      </pc:sldChg>
      <pc:sldChg chg="modSp add">
        <pc:chgData name="Elijah Andrews" userId="e0db7dec-7950-48b9-9a5c-5d72aedfe85a" providerId="ADAL" clId="{3B0C641B-B70E-40FB-9337-4F5CFC049E6E}" dt="2021-11-05T18:53:36.345" v="732" actId="14826"/>
        <pc:sldMkLst>
          <pc:docMk/>
          <pc:sldMk cId="3652478075" sldId="338"/>
        </pc:sldMkLst>
        <pc:picChg chg="mod">
          <ac:chgData name="Elijah Andrews" userId="e0db7dec-7950-48b9-9a5c-5d72aedfe85a" providerId="ADAL" clId="{3B0C641B-B70E-40FB-9337-4F5CFC049E6E}" dt="2021-11-05T18:53:36.345" v="732" actId="14826"/>
          <ac:picMkLst>
            <pc:docMk/>
            <pc:sldMk cId="3652478075" sldId="338"/>
            <ac:picMk id="26" creationId="{A1C6496F-F890-4682-B905-26CAA99C8F92}"/>
          </ac:picMkLst>
        </pc:picChg>
      </pc:sldChg>
      <pc:sldChg chg="addSp delSp modSp new mod modClrScheme chgLayout">
        <pc:chgData name="Elijah Andrews" userId="e0db7dec-7950-48b9-9a5c-5d72aedfe85a" providerId="ADAL" clId="{3B0C641B-B70E-40FB-9337-4F5CFC049E6E}" dt="2021-11-05T03:11:40.393" v="374" actId="20577"/>
        <pc:sldMkLst>
          <pc:docMk/>
          <pc:sldMk cId="425419496" sldId="339"/>
        </pc:sldMkLst>
        <pc:spChg chg="del mod ord">
          <ac:chgData name="Elijah Andrews" userId="e0db7dec-7950-48b9-9a5c-5d72aedfe85a" providerId="ADAL" clId="{3B0C641B-B70E-40FB-9337-4F5CFC049E6E}" dt="2021-11-05T02:46:10.827" v="335" actId="700"/>
          <ac:spMkLst>
            <pc:docMk/>
            <pc:sldMk cId="425419496" sldId="339"/>
            <ac:spMk id="2" creationId="{C728F2BC-41F4-4C3A-B775-0C16EE4E29C5}"/>
          </ac:spMkLst>
        </pc:spChg>
        <pc:spChg chg="del">
          <ac:chgData name="Elijah Andrews" userId="e0db7dec-7950-48b9-9a5c-5d72aedfe85a" providerId="ADAL" clId="{3B0C641B-B70E-40FB-9337-4F5CFC049E6E}" dt="2021-11-05T02:46:10.827" v="335" actId="700"/>
          <ac:spMkLst>
            <pc:docMk/>
            <pc:sldMk cId="425419496" sldId="339"/>
            <ac:spMk id="3" creationId="{BDE37E54-4102-4D17-92FA-60FBF8BAD957}"/>
          </ac:spMkLst>
        </pc:spChg>
        <pc:spChg chg="del mod ord">
          <ac:chgData name="Elijah Andrews" userId="e0db7dec-7950-48b9-9a5c-5d72aedfe85a" providerId="ADAL" clId="{3B0C641B-B70E-40FB-9337-4F5CFC049E6E}" dt="2021-11-05T02:46:10.827" v="335" actId="700"/>
          <ac:spMkLst>
            <pc:docMk/>
            <pc:sldMk cId="425419496" sldId="339"/>
            <ac:spMk id="4" creationId="{FB3400F0-60EB-49C1-A396-3DD8531C7FFA}"/>
          </ac:spMkLst>
        </pc:spChg>
        <pc:spChg chg="mod ord">
          <ac:chgData name="Elijah Andrews" userId="e0db7dec-7950-48b9-9a5c-5d72aedfe85a" providerId="ADAL" clId="{3B0C641B-B70E-40FB-9337-4F5CFC049E6E}" dt="2021-11-05T02:46:10.827" v="335" actId="700"/>
          <ac:spMkLst>
            <pc:docMk/>
            <pc:sldMk cId="425419496" sldId="339"/>
            <ac:spMk id="5" creationId="{287F2CED-216B-4972-9B19-1B30916A3953}"/>
          </ac:spMkLst>
        </pc:spChg>
        <pc:spChg chg="add mod ord">
          <ac:chgData name="Elijah Andrews" userId="e0db7dec-7950-48b9-9a5c-5d72aedfe85a" providerId="ADAL" clId="{3B0C641B-B70E-40FB-9337-4F5CFC049E6E}" dt="2021-11-05T03:11:40.393" v="374" actId="20577"/>
          <ac:spMkLst>
            <pc:docMk/>
            <pc:sldMk cId="425419496" sldId="339"/>
            <ac:spMk id="6" creationId="{83A72785-0F7A-4BB0-942D-BE24D9088D92}"/>
          </ac:spMkLst>
        </pc:spChg>
        <pc:spChg chg="add del mod ord">
          <ac:chgData name="Elijah Andrews" userId="e0db7dec-7950-48b9-9a5c-5d72aedfe85a" providerId="ADAL" clId="{3B0C641B-B70E-40FB-9337-4F5CFC049E6E}" dt="2021-11-05T03:09:25.252" v="336" actId="478"/>
          <ac:spMkLst>
            <pc:docMk/>
            <pc:sldMk cId="425419496" sldId="339"/>
            <ac:spMk id="7" creationId="{56072F61-7E14-4272-9EAC-ACCCD2699220}"/>
          </ac:spMkLst>
        </pc:spChg>
        <pc:picChg chg="add mod ord modCrop">
          <ac:chgData name="Elijah Andrews" userId="e0db7dec-7950-48b9-9a5c-5d72aedfe85a" providerId="ADAL" clId="{3B0C641B-B70E-40FB-9337-4F5CFC049E6E}" dt="2021-11-05T03:11:17.326" v="352" actId="166"/>
          <ac:picMkLst>
            <pc:docMk/>
            <pc:sldMk cId="425419496" sldId="339"/>
            <ac:picMk id="9" creationId="{9168E21B-93BA-420C-87AB-AF8F133485E9}"/>
          </ac:picMkLst>
        </pc:picChg>
        <pc:picChg chg="add mod modCrop">
          <ac:chgData name="Elijah Andrews" userId="e0db7dec-7950-48b9-9a5c-5d72aedfe85a" providerId="ADAL" clId="{3B0C641B-B70E-40FB-9337-4F5CFC049E6E}" dt="2021-11-05T03:11:11.448" v="351" actId="14100"/>
          <ac:picMkLst>
            <pc:docMk/>
            <pc:sldMk cId="425419496" sldId="339"/>
            <ac:picMk id="11" creationId="{00EAD29A-F537-450A-8677-C04C6590D41C}"/>
          </ac:picMkLst>
        </pc:picChg>
      </pc:sldChg>
      <pc:sldChg chg="modSp add">
        <pc:chgData name="Elijah Andrews" userId="e0db7dec-7950-48b9-9a5c-5d72aedfe85a" providerId="ADAL" clId="{3B0C641B-B70E-40FB-9337-4F5CFC049E6E}" dt="2021-11-05T18:54:13.814" v="736" actId="14826"/>
        <pc:sldMkLst>
          <pc:docMk/>
          <pc:sldMk cId="1480388657" sldId="340"/>
        </pc:sldMkLst>
        <pc:picChg chg="mod">
          <ac:chgData name="Elijah Andrews" userId="e0db7dec-7950-48b9-9a5c-5d72aedfe85a" providerId="ADAL" clId="{3B0C641B-B70E-40FB-9337-4F5CFC049E6E}" dt="2021-11-05T18:54:13.814" v="736" actId="14826"/>
          <ac:picMkLst>
            <pc:docMk/>
            <pc:sldMk cId="1480388657" sldId="340"/>
            <ac:picMk id="26" creationId="{A1C6496F-F890-4682-B905-26CAA99C8F92}"/>
          </ac:picMkLst>
        </pc:picChg>
      </pc:sldChg>
      <pc:sldChg chg="addSp delSp modSp mod chgLayout">
        <pc:chgData name="Elijah Andrews" userId="e0db7dec-7950-48b9-9a5c-5d72aedfe85a" providerId="ADAL" clId="{3B0C641B-B70E-40FB-9337-4F5CFC049E6E}" dt="2021-11-18T00:51:55.067" v="746" actId="14100"/>
        <pc:sldMkLst>
          <pc:docMk/>
          <pc:sldMk cId="3223830643" sldId="343"/>
        </pc:sldMkLst>
        <pc:spChg chg="mod ord">
          <ac:chgData name="Elijah Andrews" userId="e0db7dec-7950-48b9-9a5c-5d72aedfe85a" providerId="ADAL" clId="{3B0C641B-B70E-40FB-9337-4F5CFC049E6E}" dt="2021-11-18T00:51:25.448" v="738" actId="700"/>
          <ac:spMkLst>
            <pc:docMk/>
            <pc:sldMk cId="3223830643" sldId="343"/>
            <ac:spMk id="2" creationId="{CCBFF4A9-70C7-4597-A74A-F65DCA82A559}"/>
          </ac:spMkLst>
        </pc:spChg>
        <pc:spChg chg="add del mod ord">
          <ac:chgData name="Elijah Andrews" userId="e0db7dec-7950-48b9-9a5c-5d72aedfe85a" providerId="ADAL" clId="{3B0C641B-B70E-40FB-9337-4F5CFC049E6E}" dt="2021-11-18T00:51:31.659" v="739" actId="931"/>
          <ac:spMkLst>
            <pc:docMk/>
            <pc:sldMk cId="3223830643" sldId="343"/>
            <ac:spMk id="3" creationId="{FB41DF02-20E5-4BDB-B617-6E2D648972F6}"/>
          </ac:spMkLst>
        </pc:spChg>
        <pc:spChg chg="mod ord">
          <ac:chgData name="Elijah Andrews" userId="e0db7dec-7950-48b9-9a5c-5d72aedfe85a" providerId="ADAL" clId="{3B0C641B-B70E-40FB-9337-4F5CFC049E6E}" dt="2021-11-18T00:51:25.448" v="738" actId="700"/>
          <ac:spMkLst>
            <pc:docMk/>
            <pc:sldMk cId="3223830643" sldId="343"/>
            <ac:spMk id="4" creationId="{6536F38A-8BE0-4B2D-B37D-BD3B08B17FF7}"/>
          </ac:spMkLst>
        </pc:spChg>
        <pc:picChg chg="del">
          <ac:chgData name="Elijah Andrews" userId="e0db7dec-7950-48b9-9a5c-5d72aedfe85a" providerId="ADAL" clId="{3B0C641B-B70E-40FB-9337-4F5CFC049E6E}" dt="2021-11-18T00:51:20.516" v="737" actId="478"/>
          <ac:picMkLst>
            <pc:docMk/>
            <pc:sldMk cId="3223830643" sldId="343"/>
            <ac:picMk id="5" creationId="{597F90BE-30E3-423B-A661-E231BFE39194}"/>
          </ac:picMkLst>
        </pc:picChg>
        <pc:picChg chg="add mod">
          <ac:chgData name="Elijah Andrews" userId="e0db7dec-7950-48b9-9a5c-5d72aedfe85a" providerId="ADAL" clId="{3B0C641B-B70E-40FB-9337-4F5CFC049E6E}" dt="2021-11-18T00:51:55.067" v="746" actId="14100"/>
          <ac:picMkLst>
            <pc:docMk/>
            <pc:sldMk cId="3223830643" sldId="343"/>
            <ac:picMk id="7" creationId="{8D90051B-4C0F-4D9C-BE5C-060BFD58797D}"/>
          </ac:picMkLst>
        </pc:picChg>
      </pc:sldChg>
      <pc:sldMasterChg chg="modSldLayout">
        <pc:chgData name="Elijah Andrews" userId="e0db7dec-7950-48b9-9a5c-5d72aedfe85a" providerId="ADAL" clId="{3B0C641B-B70E-40FB-9337-4F5CFC049E6E}" dt="2021-11-04T03:03:08.396" v="191" actId="167"/>
        <pc:sldMasterMkLst>
          <pc:docMk/>
          <pc:sldMasterMk cId="4281239402" sldId="2147483668"/>
        </pc:sldMasterMkLst>
        <pc:sldLayoutChg chg="modSp mod">
          <pc:chgData name="Elijah Andrews" userId="e0db7dec-7950-48b9-9a5c-5d72aedfe85a" providerId="ADAL" clId="{3B0C641B-B70E-40FB-9337-4F5CFC049E6E}" dt="2021-11-04T03:02:43.771" v="189" actId="167"/>
          <pc:sldLayoutMkLst>
            <pc:docMk/>
            <pc:sldMasterMk cId="4281239402" sldId="2147483668"/>
            <pc:sldLayoutMk cId="1415268399" sldId="2147483671"/>
          </pc:sldLayoutMkLst>
          <pc:spChg chg="ord">
            <ac:chgData name="Elijah Andrews" userId="e0db7dec-7950-48b9-9a5c-5d72aedfe85a" providerId="ADAL" clId="{3B0C641B-B70E-40FB-9337-4F5CFC049E6E}" dt="2021-11-04T03:02:43.771" v="189" actId="167"/>
            <ac:spMkLst>
              <pc:docMk/>
              <pc:sldMasterMk cId="4281239402" sldId="2147483668"/>
              <pc:sldLayoutMk cId="1415268399" sldId="2147483671"/>
              <ac:spMk id="7" creationId="{F7614D64-B63D-4C0B-9411-FB8BC5953567}"/>
            </ac:spMkLst>
          </pc:spChg>
        </pc:sldLayoutChg>
        <pc:sldLayoutChg chg="modSp mod">
          <pc:chgData name="Elijah Andrews" userId="e0db7dec-7950-48b9-9a5c-5d72aedfe85a" providerId="ADAL" clId="{3B0C641B-B70E-40FB-9337-4F5CFC049E6E}" dt="2021-11-04T03:03:08.396" v="191" actId="167"/>
          <pc:sldLayoutMkLst>
            <pc:docMk/>
            <pc:sldMasterMk cId="4281239402" sldId="2147483668"/>
            <pc:sldLayoutMk cId="4153243537" sldId="2147483674"/>
          </pc:sldLayoutMkLst>
          <pc:spChg chg="mod ord">
            <ac:chgData name="Elijah Andrews" userId="e0db7dec-7950-48b9-9a5c-5d72aedfe85a" providerId="ADAL" clId="{3B0C641B-B70E-40FB-9337-4F5CFC049E6E}" dt="2021-11-04T03:03:08.396" v="191" actId="167"/>
            <ac:spMkLst>
              <pc:docMk/>
              <pc:sldMasterMk cId="4281239402" sldId="2147483668"/>
              <pc:sldLayoutMk cId="4153243537" sldId="2147483674"/>
              <ac:spMk id="16" creationId="{1CCBFB3C-FE12-4A55-AF83-79029B5B0AAD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7803-22B6-43CA-AF17-3F2CCCC74AD3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64513-7A1C-4311-84EA-47924C433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35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INTRO:</a:t>
            </a:r>
          </a:p>
          <a:p>
            <a:pPr marL="171450" indent="-171450">
              <a:buFontTx/>
              <a:buChar char="-"/>
            </a:pPr>
            <a:r>
              <a:rPr lang="en-GB"/>
              <a:t>This talk is about...</a:t>
            </a:r>
          </a:p>
          <a:p>
            <a:pPr marL="171450" indent="-171450">
              <a:buFontTx/>
              <a:buChar char="-"/>
            </a:pPr>
            <a:r>
              <a:rPr lang="en-GB"/>
              <a:t>I am… from Southampton University</a:t>
            </a:r>
          </a:p>
          <a:p>
            <a:pPr marL="171450" indent="-171450">
              <a:buFontTx/>
              <a:buChar char="-"/>
            </a:pPr>
            <a:r>
              <a:rPr lang="en-GB"/>
              <a:t>With...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79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EXPERIMENTAL METHODS:</a:t>
            </a:r>
          </a:p>
          <a:p>
            <a:pPr marL="171450" indent="-171450">
              <a:buFontTx/>
              <a:buChar char="-"/>
            </a:pPr>
            <a:r>
              <a:rPr lang="en-GB"/>
              <a:t>Practically we…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Plate examples</a:t>
            </a:r>
          </a:p>
          <a:p>
            <a:pPr marL="171450" indent="-171450">
              <a:buFontTx/>
              <a:buChar char="-"/>
            </a:pPr>
            <a:r>
              <a:rPr lang="en-GB" dirty="0"/>
              <a:t>Talk through the diagram</a:t>
            </a:r>
          </a:p>
          <a:p>
            <a:pPr marL="171450" indent="-171450">
              <a:buFontTx/>
              <a:buChar char="-"/>
            </a:pPr>
            <a:r>
              <a:rPr lang="en-GB" dirty="0"/>
              <a:t>Camera and backlight</a:t>
            </a:r>
          </a:p>
          <a:p>
            <a:pPr marL="171450" indent="-171450">
              <a:buFontTx/>
              <a:buChar char="-"/>
            </a:pPr>
            <a:r>
              <a:rPr lang="en-GB" dirty="0"/>
              <a:t>Typical hole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756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EXPERIMENTAL METHODS:</a:t>
            </a:r>
          </a:p>
          <a:p>
            <a:pPr marL="0" indent="0">
              <a:buFontTx/>
              <a:buNone/>
            </a:pPr>
            <a:r>
              <a:rPr lang="en-GB"/>
              <a:t>- Plate examples</a:t>
            </a:r>
          </a:p>
          <a:p>
            <a:pPr marL="0" indent="0">
              <a:buFontTx/>
              <a:buNone/>
            </a:pPr>
            <a:r>
              <a:rPr lang="en-GB"/>
              <a:t>- Talk through the diagram</a:t>
            </a:r>
          </a:p>
          <a:p>
            <a:pPr marL="0" indent="0">
              <a:buFontTx/>
              <a:buNone/>
            </a:pPr>
            <a:r>
              <a:rPr lang="en-GB"/>
              <a:t>- Camera and backlight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84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TYPICAL BUBBLE COLLAPSE VIDEO:</a:t>
            </a:r>
          </a:p>
          <a:p>
            <a:r>
              <a:rPr lang="en-GB" dirty="0"/>
              <a:t>- Expand, collapse, expand, jet etc.</a:t>
            </a:r>
          </a:p>
          <a:p>
            <a:pPr marL="171450" indent="-171450">
              <a:buFontTx/>
              <a:buChar char="-"/>
            </a:pPr>
            <a:r>
              <a:rPr lang="en-GB" dirty="0"/>
              <a:t>Timescale</a:t>
            </a:r>
          </a:p>
          <a:p>
            <a:pPr marL="171450" indent="-171450">
              <a:buFontTx/>
              <a:buChar char="-"/>
            </a:pPr>
            <a:r>
              <a:rPr lang="en-GB" dirty="0"/>
              <a:t>Typical bubble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56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COLLAPSE ABOVE A HOLE:</a:t>
            </a:r>
          </a:p>
          <a:p>
            <a:r>
              <a:rPr lang="en-GB"/>
              <a:t>- Double jetting...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489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COLLAPSE BETWEEN HOLES:</a:t>
            </a:r>
          </a:p>
          <a:p>
            <a:r>
              <a:rPr lang="en-GB"/>
              <a:t>- Preferential expansion...</a:t>
            </a:r>
          </a:p>
          <a:p>
            <a:r>
              <a:rPr lang="en-GB"/>
              <a:t>- Splitting into three...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687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MEASUREMENT OF DISPLACEMENT:</a:t>
            </a:r>
          </a:p>
          <a:p>
            <a:pPr marL="171450" indent="-171450">
              <a:buFontTx/>
              <a:buChar char="-"/>
            </a:pPr>
            <a:r>
              <a:rPr lang="en-GB"/>
              <a:t>Want to characterise collapse [asymmetry/anisotropy]…</a:t>
            </a:r>
          </a:p>
          <a:p>
            <a:pPr marL="171450" indent="-171450">
              <a:buFontTx/>
              <a:buChar char="-"/>
            </a:pPr>
            <a:r>
              <a:rPr lang="en-GB"/>
              <a:t>Measuring from maxima because slow...</a:t>
            </a:r>
          </a:p>
          <a:p>
            <a:pPr marL="171450" indent="-171450">
              <a:buFontTx/>
              <a:buChar char="-"/>
            </a:pPr>
            <a:r>
              <a:rPr lang="en-GB"/>
              <a:t>Standoff parameter...</a:t>
            </a:r>
          </a:p>
          <a:p>
            <a:pPr marL="171450" indent="-171450">
              <a:buFontTx/>
              <a:buChar char="-"/>
            </a:pPr>
            <a:r>
              <a:rPr lang="en-GB"/>
              <a:t>Typically, the greater the standoff...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AA142-1F2A-4040-BA37-91BA88DCFEA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13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HORIZONTAL POSITION:</a:t>
            </a:r>
          </a:p>
          <a:p>
            <a:r>
              <a:rPr lang="en-GB"/>
              <a:t>- This is our typical plot of displacement as a function of standoff distance... we see the usual trend...</a:t>
            </a:r>
          </a:p>
          <a:p>
            <a:r>
              <a:rPr lang="en-GB"/>
              <a:t>- Two extremes, most fluid vs most solid...</a:t>
            </a:r>
          </a:p>
          <a:p>
            <a:r>
              <a:rPr lang="en-GB"/>
              <a:t>- Surprisingly, these plots show negligible difference between these positions...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297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HORIZONTAL POSITION:</a:t>
            </a:r>
          </a:p>
          <a:p>
            <a:r>
              <a:rPr lang="en-GB"/>
              <a:t>- This is our typical plot of displacement as a function of standoff distance... we see the usual trend...</a:t>
            </a:r>
          </a:p>
          <a:p>
            <a:r>
              <a:rPr lang="en-GB"/>
              <a:t>- Two extremes, most fluid vs most solid...</a:t>
            </a:r>
          </a:p>
          <a:p>
            <a:r>
              <a:rPr lang="en-GB"/>
              <a:t>- Surprisingly, these plots show negligible difference between these positions...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766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HORIZONTAL POSITION:</a:t>
            </a:r>
          </a:p>
          <a:p>
            <a:r>
              <a:rPr lang="en-GB"/>
              <a:t>- This is our typical plot of displacement as a function of standoff distance... we see the usual trend...</a:t>
            </a:r>
          </a:p>
          <a:p>
            <a:r>
              <a:rPr lang="en-GB"/>
              <a:t>- Two extremes, most fluid vs most solid...</a:t>
            </a:r>
          </a:p>
          <a:p>
            <a:r>
              <a:rPr lang="en-GB"/>
              <a:t>- Surprisingly, these plots show negligible difference between these positions...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101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2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7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237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161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63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041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42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10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078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315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VOID FRACTION:</a:t>
            </a:r>
          </a:p>
          <a:p>
            <a:r>
              <a:rPr lang="en-GB"/>
              <a:t>- The void fraction is...</a:t>
            </a:r>
          </a:p>
          <a:p>
            <a:r>
              <a:rPr lang="en-GB"/>
              <a:t>- We vary void fraction by changing the size of the holes...</a:t>
            </a:r>
          </a:p>
          <a:p>
            <a:r>
              <a:rPr lang="en-GB"/>
              <a:t>- Starting with a solid plate and increasing the void fraction... reduced displacement...</a:t>
            </a:r>
          </a:p>
          <a:p>
            <a:r>
              <a:rPr lang="en-GB"/>
              <a:t>- We can take cross-sections to visualise this change...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997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FLEXIBILITY:</a:t>
            </a:r>
          </a:p>
          <a:p>
            <a:pPr marL="171450" indent="-171450">
              <a:buFontTx/>
              <a:buChar char="-"/>
            </a:pPr>
            <a:r>
              <a:rPr lang="en-GB"/>
              <a:t>One problem with these experiments is that the plates are slightly flexible...</a:t>
            </a:r>
          </a:p>
          <a:p>
            <a:pPr marL="171450" indent="-171450">
              <a:buFontTx/>
              <a:buChar char="-"/>
            </a:pPr>
            <a:r>
              <a:rPr lang="en-GB"/>
              <a:t>Using a steel plate eliminates this flexibility but reveals an odd trend...</a:t>
            </a:r>
          </a:p>
          <a:p>
            <a:pPr marL="171450" indent="-171450">
              <a:buFontTx/>
              <a:buChar char="-"/>
            </a:pPr>
            <a:r>
              <a:rPr lang="en-GB"/>
              <a:t>Very repeatable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48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737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06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MEASUREMENT OF DISPLACEMENT:</a:t>
            </a:r>
          </a:p>
          <a:p>
            <a:pPr marL="171450" indent="-171450">
              <a:buFontTx/>
              <a:buChar char="-"/>
            </a:pPr>
            <a:r>
              <a:rPr lang="en-GB"/>
              <a:t>Want to characterise collapse [asymmetry/anisotropy]…</a:t>
            </a:r>
          </a:p>
          <a:p>
            <a:pPr marL="171450" indent="-171450">
              <a:buFontTx/>
              <a:buChar char="-"/>
            </a:pPr>
            <a:r>
              <a:rPr lang="en-GB"/>
              <a:t>Measuring from maxima because slow...</a:t>
            </a:r>
          </a:p>
          <a:p>
            <a:pPr marL="171450" indent="-171450">
              <a:buFontTx/>
              <a:buChar char="-"/>
            </a:pPr>
            <a:r>
              <a:rPr lang="en-GB"/>
              <a:t>Standoff parameter...</a:t>
            </a:r>
          </a:p>
          <a:p>
            <a:pPr marL="171450" indent="-171450">
              <a:buFontTx/>
              <a:buChar char="-"/>
            </a:pPr>
            <a:r>
              <a:rPr lang="en-GB"/>
              <a:t>Typically, the greater the standoff...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AA142-1F2A-4040-BA37-91BA88DCFEA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541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High standoff distance – Makes sense</a:t>
            </a:r>
          </a:p>
          <a:p>
            <a:pPr marL="171450" indent="-171450">
              <a:buFontTx/>
              <a:buChar char="-"/>
            </a:pPr>
            <a:r>
              <a:rPr lang="en-GB" dirty="0"/>
              <a:t>Low standoff distance – </a:t>
            </a:r>
            <a:r>
              <a:rPr lang="en-GB"/>
              <a:t>More complicated, not sure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4513-7A1C-4311-84EA-47924C433A3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291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362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4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57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5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29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9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018822DD-FFAE-4AE4-B686-F22037625C74}"/>
              </a:ext>
            </a:extLst>
          </p:cNvPr>
          <p:cNvSpPr/>
          <p:nvPr/>
        </p:nvSpPr>
        <p:spPr>
          <a:xfrm>
            <a:off x="61912" y="2887928"/>
            <a:ext cx="9020176" cy="2759605"/>
          </a:xfrm>
          <a:prstGeom prst="snip2SameRect">
            <a:avLst>
              <a:gd name="adj1" fmla="val 1628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8" name="Rectangle: Top Corners Snipped 7">
            <a:extLst>
              <a:ext uri="{FF2B5EF4-FFF2-40B4-BE49-F238E27FC236}">
                <a16:creationId xmlns:a16="http://schemas.microsoft.com/office/drawing/2014/main" id="{DB792175-A821-407D-ADE6-32E732852051}"/>
              </a:ext>
            </a:extLst>
          </p:cNvPr>
          <p:cNvSpPr/>
          <p:nvPr/>
        </p:nvSpPr>
        <p:spPr>
          <a:xfrm flipV="1">
            <a:off x="61912" y="67468"/>
            <a:ext cx="9020176" cy="2759605"/>
          </a:xfrm>
          <a:prstGeom prst="snip2SameRect">
            <a:avLst>
              <a:gd name="adj1" fmla="val 1638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94606"/>
            <a:ext cx="6858000" cy="198966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34153"/>
            <a:ext cx="6858000" cy="137980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fld id="{226B3639-E733-4BDF-8E71-3F4F4F1FE9E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627759-9F03-4FF4-9240-B0DAD635A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14" y="4050890"/>
            <a:ext cx="2157106" cy="469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851339-06D6-4E55-8974-453BEE8AB7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17" y="4629546"/>
            <a:ext cx="2178923" cy="545584"/>
          </a:xfrm>
          <a:prstGeom prst="rect">
            <a:avLst/>
          </a:prstGeom>
        </p:spPr>
      </p:pic>
      <p:pic>
        <p:nvPicPr>
          <p:cNvPr id="11" name="Picture 10" descr="A picture containing clock, red&#10;&#10;Description automatically generated">
            <a:extLst>
              <a:ext uri="{FF2B5EF4-FFF2-40B4-BE49-F238E27FC236}">
                <a16:creationId xmlns:a16="http://schemas.microsoft.com/office/drawing/2014/main" id="{67CAA9F4-AB1A-4937-BAB1-9364731FDA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28" y="4003104"/>
            <a:ext cx="2512387" cy="4154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D0E1EA-9A3C-4A66-B75C-A827EB80C35F}"/>
              </a:ext>
            </a:extLst>
          </p:cNvPr>
          <p:cNvGrpSpPr/>
          <p:nvPr userDrawn="1"/>
        </p:nvGrpSpPr>
        <p:grpSpPr>
          <a:xfrm>
            <a:off x="1395819" y="4560683"/>
            <a:ext cx="2793748" cy="790869"/>
            <a:chOff x="1263388" y="4442382"/>
            <a:chExt cx="2930545" cy="82959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5052078-E16B-4DF4-B5A6-718F3F96D3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41"/>
            <a:stretch/>
          </p:blipFill>
          <p:spPr bwMode="auto">
            <a:xfrm>
              <a:off x="1263388" y="4442382"/>
              <a:ext cx="1099401" cy="82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193B469-635E-4A09-A8AB-C03CF5EEDAA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23"/>
            <a:stretch/>
          </p:blipFill>
          <p:spPr bwMode="auto">
            <a:xfrm>
              <a:off x="2193667" y="4582143"/>
              <a:ext cx="2000266" cy="543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6627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51">
          <p15:clr>
            <a:srgbClr val="FBAE40"/>
          </p15:clr>
        </p15:guide>
        <p15:guide id="6" orient="horz" pos="4269">
          <p15:clr>
            <a:srgbClr val="FBAE40"/>
          </p15:clr>
        </p15:guide>
        <p15:guide id="7" orient="horz" pos="2183">
          <p15:clr>
            <a:srgbClr val="FBAE40"/>
          </p15:clr>
        </p15:guide>
        <p15:guide id="8" orient="horz" pos="2137">
          <p15:clr>
            <a:srgbClr val="FBAE40"/>
          </p15:clr>
        </p15:guide>
        <p15:guide id="9" pos="7287">
          <p15:clr>
            <a:srgbClr val="FBAE40"/>
          </p15:clr>
        </p15:guide>
        <p15:guide id="10" orient="horz" pos="3161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pos="39" userDrawn="1">
          <p15:clr>
            <a:srgbClr val="FBAE40"/>
          </p15:clr>
        </p15:guide>
        <p15:guide id="13" pos="5721" userDrawn="1">
          <p15:clr>
            <a:srgbClr val="FBAE40"/>
          </p15:clr>
        </p15:guide>
        <p15:guide id="14" orient="horz" pos="43" userDrawn="1">
          <p15:clr>
            <a:srgbClr val="FBAE40"/>
          </p15:clr>
        </p15:guide>
        <p15:guide id="15" orient="horz" pos="3558" userDrawn="1">
          <p15:clr>
            <a:srgbClr val="FBAE40"/>
          </p15:clr>
        </p15:guide>
        <p15:guide id="16" orient="horz" pos="1819" userDrawn="1">
          <p15:clr>
            <a:srgbClr val="FBAE40"/>
          </p15:clr>
        </p15:guide>
        <p15:guide id="17" orient="horz" pos="1781" userDrawn="1">
          <p15:clr>
            <a:srgbClr val="FBAE40"/>
          </p15:clr>
        </p15:guide>
        <p15:guide id="18" pos="546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61913" y="907521"/>
            <a:ext cx="9020175" cy="4740012"/>
          </a:xfrm>
          <a:prstGeom prst="snip2SameRect">
            <a:avLst>
              <a:gd name="adj1" fmla="val 250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61913" y="67467"/>
            <a:ext cx="9020175" cy="779200"/>
          </a:xfrm>
          <a:prstGeom prst="snip2SameRect">
            <a:avLst>
              <a:gd name="adj1" fmla="val 1532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60" y="67469"/>
            <a:ext cx="8803481" cy="77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60" y="1027907"/>
            <a:ext cx="8803481" cy="4499239"/>
          </a:xfrm>
        </p:spPr>
        <p:txBody>
          <a:bodyPr/>
          <a:lstStyle>
            <a:lvl1pPr marL="171450" indent="-17145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5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54B018-BEC2-4812-8289-5216C814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4688" y="5343261"/>
            <a:ext cx="2057400" cy="304271"/>
          </a:xfrm>
        </p:spPr>
        <p:txBody>
          <a:bodyPr/>
          <a:lstStyle/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pos="143">
          <p15:clr>
            <a:srgbClr val="FBAE40"/>
          </p15:clr>
        </p15:guide>
        <p15:guide id="8" orient="horz" pos="4178">
          <p15:clr>
            <a:srgbClr val="FBAE40"/>
          </p15:clr>
        </p15:guide>
        <p15:guide id="9" orient="horz" pos="777">
          <p15:clr>
            <a:srgbClr val="FBAE40"/>
          </p15:clr>
        </p15:guide>
        <p15:guide id="10" orient="horz" pos="686">
          <p15:clr>
            <a:srgbClr val="FBAE40"/>
          </p15:clr>
        </p15:guide>
        <p15:guide id="11" orient="horz" pos="2478">
          <p15:clr>
            <a:srgbClr val="FBAE40"/>
          </p15:clr>
        </p15:guide>
        <p15:guide id="12" pos="39" userDrawn="1">
          <p15:clr>
            <a:srgbClr val="FBAE40"/>
          </p15:clr>
        </p15:guide>
        <p15:guide id="13" pos="5721" userDrawn="1">
          <p15:clr>
            <a:srgbClr val="FBAE40"/>
          </p15:clr>
        </p15:guide>
        <p15:guide id="14" orient="horz" pos="43" userDrawn="1">
          <p15:clr>
            <a:srgbClr val="FBAE40"/>
          </p15:clr>
        </p15:guide>
        <p15:guide id="15" orient="horz" pos="3558" userDrawn="1">
          <p15:clr>
            <a:srgbClr val="FBAE40"/>
          </p15:clr>
        </p15:guide>
        <p15:guide id="16" pos="5653" userDrawn="1">
          <p15:clr>
            <a:srgbClr val="FBAE40"/>
          </p15:clr>
        </p15:guide>
        <p15:guide id="17" orient="horz" pos="533" userDrawn="1">
          <p15:clr>
            <a:srgbClr val="FBAE40"/>
          </p15:clr>
        </p15:guide>
        <p15:guide id="18" pos="107" userDrawn="1">
          <p15:clr>
            <a:srgbClr val="FBAE40"/>
          </p15:clr>
        </p15:guide>
        <p15:guide id="19" orient="horz" pos="3482" userDrawn="1">
          <p15:clr>
            <a:srgbClr val="FBAE40"/>
          </p15:clr>
        </p15:guide>
        <p15:guide id="20" orient="horz" pos="648" userDrawn="1">
          <p15:clr>
            <a:srgbClr val="FBAE40"/>
          </p15:clr>
        </p15:guide>
        <p15:guide id="21" orient="horz" pos="572" userDrawn="1">
          <p15:clr>
            <a:srgbClr val="FBAE40"/>
          </p15:clr>
        </p15:guide>
        <p15:guide id="22" orient="horz" pos="20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F7614D64-B63D-4C0B-9411-FB8BC5953567}"/>
              </a:ext>
            </a:extLst>
          </p:cNvPr>
          <p:cNvSpPr/>
          <p:nvPr/>
        </p:nvSpPr>
        <p:spPr>
          <a:xfrm flipV="1">
            <a:off x="61911" y="4868331"/>
            <a:ext cx="9020176" cy="779200"/>
          </a:xfrm>
          <a:prstGeom prst="snip2SameRect">
            <a:avLst>
              <a:gd name="adj1" fmla="val 0"/>
              <a:gd name="adj2" fmla="val 1577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61913" y="907521"/>
            <a:ext cx="9020175" cy="3899958"/>
          </a:xfrm>
          <a:prstGeom prst="snip2SameRect">
            <a:avLst>
              <a:gd name="adj1" fmla="val 2500"/>
              <a:gd name="adj2" fmla="val 322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61913" y="67467"/>
            <a:ext cx="9020175" cy="779200"/>
          </a:xfrm>
          <a:prstGeom prst="snip2SameRect">
            <a:avLst>
              <a:gd name="adj1" fmla="val 1532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60" y="67469"/>
            <a:ext cx="8803481" cy="77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60" y="1027907"/>
            <a:ext cx="8803481" cy="3659188"/>
          </a:xfrm>
        </p:spPr>
        <p:txBody>
          <a:bodyPr/>
          <a:lstStyle>
            <a:lvl1pPr marL="171450" indent="-17145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5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54B018-BEC2-4812-8289-5216C814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4688" y="5343261"/>
            <a:ext cx="2057400" cy="304271"/>
          </a:xfrm>
        </p:spPr>
        <p:txBody>
          <a:bodyPr/>
          <a:lstStyle/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CCE01B-BEB7-4CC1-A13B-C1EDDFD95C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70260" y="4987396"/>
            <a:ext cx="8803480" cy="539750"/>
          </a:xfrm>
        </p:spPr>
        <p:txBody>
          <a:bodyPr anchor="ctr">
            <a:normAutofit/>
          </a:bodyPr>
          <a:lstStyle>
            <a:lvl1pPr marL="0" indent="0">
              <a:buFont typeface="Calibri" panose="020F0502020204030204" pitchFamily="34" charset="0"/>
              <a:buNone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15268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pos="143">
          <p15:clr>
            <a:srgbClr val="FBAE40"/>
          </p15:clr>
        </p15:guide>
        <p15:guide id="8" orient="horz" pos="3770">
          <p15:clr>
            <a:srgbClr val="FBAE40"/>
          </p15:clr>
        </p15:guide>
        <p15:guide id="9" orient="horz" pos="777">
          <p15:clr>
            <a:srgbClr val="FBAE40"/>
          </p15:clr>
        </p15:guide>
        <p15:guide id="10" orient="horz" pos="686">
          <p15:clr>
            <a:srgbClr val="FBAE40"/>
          </p15:clr>
        </p15:guide>
        <p15:guide id="11" orient="horz" pos="3634">
          <p15:clr>
            <a:srgbClr val="FBAE40"/>
          </p15:clr>
        </p15:guide>
        <p15:guide id="12" orient="horz" pos="3680">
          <p15:clr>
            <a:srgbClr val="FBAE40"/>
          </p15:clr>
        </p15:guide>
        <p15:guide id="13" orient="horz" pos="3543">
          <p15:clr>
            <a:srgbClr val="FBAE40"/>
          </p15:clr>
        </p15:guide>
        <p15:guide id="14" orient="horz" pos="4178">
          <p15:clr>
            <a:srgbClr val="FBAE40"/>
          </p15:clr>
        </p15:guide>
        <p15:guide id="15" pos="39" userDrawn="1">
          <p15:clr>
            <a:srgbClr val="FBAE40"/>
          </p15:clr>
        </p15:guide>
        <p15:guide id="16" pos="5721" userDrawn="1">
          <p15:clr>
            <a:srgbClr val="FBAE40"/>
          </p15:clr>
        </p15:guide>
        <p15:guide id="17" orient="horz" pos="43" userDrawn="1">
          <p15:clr>
            <a:srgbClr val="FBAE40"/>
          </p15:clr>
        </p15:guide>
        <p15:guide id="18" orient="horz" pos="3558" userDrawn="1">
          <p15:clr>
            <a:srgbClr val="FBAE40"/>
          </p15:clr>
        </p15:guide>
        <p15:guide id="19" pos="5653" userDrawn="1">
          <p15:clr>
            <a:srgbClr val="FBAE40"/>
          </p15:clr>
        </p15:guide>
        <p15:guide id="20" orient="horz" pos="533" userDrawn="1">
          <p15:clr>
            <a:srgbClr val="FBAE40"/>
          </p15:clr>
        </p15:guide>
        <p15:guide id="21" pos="107" userDrawn="1">
          <p15:clr>
            <a:srgbClr val="FBAE40"/>
          </p15:clr>
        </p15:guide>
        <p15:guide id="22" orient="horz" pos="3142" userDrawn="1">
          <p15:clr>
            <a:srgbClr val="FBAE40"/>
          </p15:clr>
        </p15:guide>
        <p15:guide id="23" orient="horz" pos="648" userDrawn="1">
          <p15:clr>
            <a:srgbClr val="FBAE40"/>
          </p15:clr>
        </p15:guide>
        <p15:guide id="24" orient="horz" pos="572" userDrawn="1">
          <p15:clr>
            <a:srgbClr val="FBAE40"/>
          </p15:clr>
        </p15:guide>
        <p15:guide id="25" orient="horz" pos="3028" userDrawn="1">
          <p15:clr>
            <a:srgbClr val="FBAE40"/>
          </p15:clr>
        </p15:guide>
        <p15:guide id="26" orient="horz" pos="3067" userDrawn="1">
          <p15:clr>
            <a:srgbClr val="FBAE40"/>
          </p15:clr>
        </p15:guide>
        <p15:guide id="27" orient="horz" pos="2953" userDrawn="1">
          <p15:clr>
            <a:srgbClr val="FBAE40"/>
          </p15:clr>
        </p15:guide>
        <p15:guide id="28" orient="horz" pos="348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F7614D64-B63D-4C0B-9411-FB8BC5953567}"/>
              </a:ext>
            </a:extLst>
          </p:cNvPr>
          <p:cNvSpPr/>
          <p:nvPr/>
        </p:nvSpPr>
        <p:spPr>
          <a:xfrm flipV="1">
            <a:off x="61911" y="5163343"/>
            <a:ext cx="9020176" cy="484187"/>
          </a:xfrm>
          <a:prstGeom prst="snip2SameRect">
            <a:avLst>
              <a:gd name="adj1" fmla="val 0"/>
              <a:gd name="adj2" fmla="val 2167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61913" y="907521"/>
            <a:ext cx="9020175" cy="4182004"/>
          </a:xfrm>
          <a:prstGeom prst="snip2SameRect">
            <a:avLst>
              <a:gd name="adj1" fmla="val 2500"/>
              <a:gd name="adj2" fmla="val 253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61913" y="67467"/>
            <a:ext cx="9020175" cy="779200"/>
          </a:xfrm>
          <a:prstGeom prst="snip2SameRect">
            <a:avLst>
              <a:gd name="adj1" fmla="val 1532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60" y="67469"/>
            <a:ext cx="8803481" cy="77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60" y="1027907"/>
            <a:ext cx="8803481" cy="3953668"/>
          </a:xfrm>
        </p:spPr>
        <p:txBody>
          <a:bodyPr/>
          <a:lstStyle>
            <a:lvl1pPr marL="171450" indent="-17145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5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54B018-BEC2-4812-8289-5216C814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4688" y="5343261"/>
            <a:ext cx="2057400" cy="304271"/>
          </a:xfrm>
        </p:spPr>
        <p:txBody>
          <a:bodyPr/>
          <a:lstStyle/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CCE01B-BEB7-4CC1-A13B-C1EDDFD95C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70260" y="5270500"/>
            <a:ext cx="8803480" cy="256646"/>
          </a:xfrm>
        </p:spPr>
        <p:txBody>
          <a:bodyPr anchor="ctr">
            <a:normAutofit/>
          </a:bodyPr>
          <a:lstStyle>
            <a:lvl1pPr marL="0" indent="0">
              <a:buFont typeface="Calibri" panose="020F0502020204030204" pitchFamily="34" charset="0"/>
              <a:buNone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7889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pos="143">
          <p15:clr>
            <a:srgbClr val="FBAE40"/>
          </p15:clr>
        </p15:guide>
        <p15:guide id="8" orient="horz" pos="3770">
          <p15:clr>
            <a:srgbClr val="FBAE40"/>
          </p15:clr>
        </p15:guide>
        <p15:guide id="9" orient="horz" pos="777">
          <p15:clr>
            <a:srgbClr val="FBAE40"/>
          </p15:clr>
        </p15:guide>
        <p15:guide id="10" orient="horz" pos="686">
          <p15:clr>
            <a:srgbClr val="FBAE40"/>
          </p15:clr>
        </p15:guide>
        <p15:guide id="11" orient="horz" pos="3634">
          <p15:clr>
            <a:srgbClr val="FBAE40"/>
          </p15:clr>
        </p15:guide>
        <p15:guide id="12" orient="horz" pos="3680">
          <p15:clr>
            <a:srgbClr val="FBAE40"/>
          </p15:clr>
        </p15:guide>
        <p15:guide id="13" orient="horz" pos="3543">
          <p15:clr>
            <a:srgbClr val="FBAE40"/>
          </p15:clr>
        </p15:guide>
        <p15:guide id="14" orient="horz" pos="4178">
          <p15:clr>
            <a:srgbClr val="FBAE40"/>
          </p15:clr>
        </p15:guide>
        <p15:guide id="15" pos="39" userDrawn="1">
          <p15:clr>
            <a:srgbClr val="FBAE40"/>
          </p15:clr>
        </p15:guide>
        <p15:guide id="16" pos="5721" userDrawn="1">
          <p15:clr>
            <a:srgbClr val="FBAE40"/>
          </p15:clr>
        </p15:guide>
        <p15:guide id="17" orient="horz" pos="43" userDrawn="1">
          <p15:clr>
            <a:srgbClr val="FBAE40"/>
          </p15:clr>
        </p15:guide>
        <p15:guide id="18" orient="horz" pos="3558" userDrawn="1">
          <p15:clr>
            <a:srgbClr val="FBAE40"/>
          </p15:clr>
        </p15:guide>
        <p15:guide id="19" pos="5653" userDrawn="1">
          <p15:clr>
            <a:srgbClr val="FBAE40"/>
          </p15:clr>
        </p15:guide>
        <p15:guide id="20" orient="horz" pos="533" userDrawn="1">
          <p15:clr>
            <a:srgbClr val="FBAE40"/>
          </p15:clr>
        </p15:guide>
        <p15:guide id="21" pos="107" userDrawn="1">
          <p15:clr>
            <a:srgbClr val="FBAE40"/>
          </p15:clr>
        </p15:guide>
        <p15:guide id="22" orient="horz" pos="3320" userDrawn="1">
          <p15:clr>
            <a:srgbClr val="FBAE40"/>
          </p15:clr>
        </p15:guide>
        <p15:guide id="23" orient="horz" pos="648" userDrawn="1">
          <p15:clr>
            <a:srgbClr val="FBAE40"/>
          </p15:clr>
        </p15:guide>
        <p15:guide id="24" orient="horz" pos="572" userDrawn="1">
          <p15:clr>
            <a:srgbClr val="FBAE40"/>
          </p15:clr>
        </p15:guide>
        <p15:guide id="25" orient="horz" pos="3206" userDrawn="1">
          <p15:clr>
            <a:srgbClr val="FBAE40"/>
          </p15:clr>
        </p15:guide>
        <p15:guide id="26" orient="horz" pos="3252" userDrawn="1">
          <p15:clr>
            <a:srgbClr val="FBAE40"/>
          </p15:clr>
        </p15:guide>
        <p15:guide id="27" orient="horz" pos="3138" userDrawn="1">
          <p15:clr>
            <a:srgbClr val="FBAE40"/>
          </p15:clr>
        </p15:guide>
        <p15:guide id="28" orient="horz" pos="348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6165057" y="907521"/>
            <a:ext cx="2917031" cy="4740011"/>
          </a:xfrm>
          <a:prstGeom prst="snip2SameRect">
            <a:avLst>
              <a:gd name="adj1" fmla="val 3667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61912" y="907522"/>
            <a:ext cx="6049567" cy="4740012"/>
          </a:xfrm>
          <a:prstGeom prst="snip2SameRect">
            <a:avLst>
              <a:gd name="adj1" fmla="val 245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61913" y="67467"/>
            <a:ext cx="9020175" cy="779199"/>
          </a:xfrm>
          <a:prstGeom prst="snip2SameRect">
            <a:avLst>
              <a:gd name="adj1" fmla="val 153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60" y="1027907"/>
            <a:ext cx="5832872" cy="4499239"/>
          </a:xfrm>
        </p:spPr>
        <p:txBody>
          <a:bodyPr/>
          <a:lstStyle>
            <a:lvl1pPr marL="171450" indent="-17145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5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B9B0D-EAE0-44D8-BFE9-7D23F35A5C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3404" y="1027907"/>
            <a:ext cx="2700338" cy="4499239"/>
          </a:xfrm>
        </p:spPr>
        <p:txBody>
          <a:bodyPr>
            <a:normAutofit/>
          </a:bodyPr>
          <a:lstStyle>
            <a:lvl1pPr marL="1714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CE055A-05AE-44DE-8DE0-C75E35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0" y="67469"/>
            <a:ext cx="8803481" cy="77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1AEC2E2B-3875-45C6-95ED-1542C408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4688" y="5343261"/>
            <a:ext cx="2057400" cy="304271"/>
          </a:xfrm>
        </p:spPr>
        <p:txBody>
          <a:bodyPr/>
          <a:lstStyle/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15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">
          <p15:clr>
            <a:srgbClr val="FBAE40"/>
          </p15:clr>
        </p15:guide>
        <p15:guide id="2" orient="horz" pos="4269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5133">
          <p15:clr>
            <a:srgbClr val="FBAE40"/>
          </p15:clr>
        </p15:guide>
        <p15:guide id="8" pos="5178">
          <p15:clr>
            <a:srgbClr val="FBAE40"/>
          </p15:clr>
        </p15:guide>
        <p15:guide id="9" pos="143">
          <p15:clr>
            <a:srgbClr val="FBAE40"/>
          </p15:clr>
        </p15:guide>
        <p15:guide id="10" pos="5042">
          <p15:clr>
            <a:srgbClr val="FBAE40"/>
          </p15:clr>
        </p15:guide>
        <p15:guide id="11" orient="horz" pos="777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pos="5269">
          <p15:clr>
            <a:srgbClr val="FBAE40"/>
          </p15:clr>
        </p15:guide>
        <p15:guide id="14" pos="7537">
          <p15:clr>
            <a:srgbClr val="FBAE40"/>
          </p15:clr>
        </p15:guide>
        <p15:guide id="15" pos="2593">
          <p15:clr>
            <a:srgbClr val="FBAE40"/>
          </p15:clr>
        </p15:guide>
        <p15:guide id="16" orient="horz" pos="2478">
          <p15:clr>
            <a:srgbClr val="FBAE40"/>
          </p15:clr>
        </p15:guide>
        <p15:guide id="17" orient="horz" pos="43" userDrawn="1">
          <p15:clr>
            <a:srgbClr val="FBAE40"/>
          </p15:clr>
        </p15:guide>
        <p15:guide id="18" orient="horz" pos="3558" userDrawn="1">
          <p15:clr>
            <a:srgbClr val="FBAE40"/>
          </p15:clr>
        </p15:guide>
        <p15:guide id="19" pos="39" userDrawn="1">
          <p15:clr>
            <a:srgbClr val="FBAE40"/>
          </p15:clr>
        </p15:guide>
        <p15:guide id="20" pos="5721" userDrawn="1">
          <p15:clr>
            <a:srgbClr val="FBAE40"/>
          </p15:clr>
        </p15:guide>
        <p15:guide id="21" orient="horz" pos="533" userDrawn="1">
          <p15:clr>
            <a:srgbClr val="FBAE40"/>
          </p15:clr>
        </p15:guide>
        <p15:guide id="22" orient="horz" pos="572" userDrawn="1">
          <p15:clr>
            <a:srgbClr val="FBAE40"/>
          </p15:clr>
        </p15:guide>
        <p15:guide id="23" pos="3850" userDrawn="1">
          <p15:clr>
            <a:srgbClr val="FBAE40"/>
          </p15:clr>
        </p15:guide>
        <p15:guide id="24" pos="3884" userDrawn="1">
          <p15:clr>
            <a:srgbClr val="FBAE40"/>
          </p15:clr>
        </p15:guide>
        <p15:guide id="25" pos="107" userDrawn="1">
          <p15:clr>
            <a:srgbClr val="FBAE40"/>
          </p15:clr>
        </p15:guide>
        <p15:guide id="26" pos="3782" userDrawn="1">
          <p15:clr>
            <a:srgbClr val="FBAE40"/>
          </p15:clr>
        </p15:guide>
        <p15:guide id="27" orient="horz" pos="648" userDrawn="1">
          <p15:clr>
            <a:srgbClr val="FBAE40"/>
          </p15:clr>
        </p15:guide>
        <p15:guide id="28" orient="horz" pos="3482" userDrawn="1">
          <p15:clr>
            <a:srgbClr val="FBAE40"/>
          </p15:clr>
        </p15:guide>
        <p15:guide id="29" pos="3952" userDrawn="1">
          <p15:clr>
            <a:srgbClr val="FBAE40"/>
          </p15:clr>
        </p15:guide>
        <p15:guide id="30" pos="5653" userDrawn="1">
          <p15:clr>
            <a:srgbClr val="FBAE40"/>
          </p15:clr>
        </p15:guide>
        <p15:guide id="31" pos="1945" userDrawn="1">
          <p15:clr>
            <a:srgbClr val="FBAE40"/>
          </p15:clr>
        </p15:guide>
        <p15:guide id="32" orient="horz" pos="20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Snipped 11">
            <a:extLst>
              <a:ext uri="{FF2B5EF4-FFF2-40B4-BE49-F238E27FC236}">
                <a16:creationId xmlns:a16="http://schemas.microsoft.com/office/drawing/2014/main" id="{3D7874D7-AC18-4D3C-8B19-E6ADAADDCA76}"/>
              </a:ext>
            </a:extLst>
          </p:cNvPr>
          <p:cNvSpPr/>
          <p:nvPr userDrawn="1"/>
        </p:nvSpPr>
        <p:spPr>
          <a:xfrm>
            <a:off x="6165057" y="3721100"/>
            <a:ext cx="2917031" cy="1927225"/>
          </a:xfrm>
          <a:prstGeom prst="snip2SameRect">
            <a:avLst>
              <a:gd name="adj1" fmla="val 5512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6165057" y="907522"/>
            <a:ext cx="2917031" cy="2742142"/>
          </a:xfrm>
          <a:prstGeom prst="snip2SameRect">
            <a:avLst>
              <a:gd name="adj1" fmla="val 3667"/>
              <a:gd name="adj2" fmla="val 389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61912" y="907522"/>
            <a:ext cx="6049567" cy="4740012"/>
          </a:xfrm>
          <a:prstGeom prst="snip2SameRect">
            <a:avLst>
              <a:gd name="adj1" fmla="val 245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61913" y="67467"/>
            <a:ext cx="9020175" cy="779199"/>
          </a:xfrm>
          <a:prstGeom prst="snip2SameRect">
            <a:avLst>
              <a:gd name="adj1" fmla="val 153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60" y="1027907"/>
            <a:ext cx="5832872" cy="4499239"/>
          </a:xfrm>
        </p:spPr>
        <p:txBody>
          <a:bodyPr/>
          <a:lstStyle>
            <a:lvl1pPr marL="171450" indent="-17145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5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B9B0D-EAE0-44D8-BFE9-7D23F35A5C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3404" y="1027907"/>
            <a:ext cx="2700338" cy="2492533"/>
          </a:xfrm>
        </p:spPr>
        <p:txBody>
          <a:bodyPr>
            <a:normAutofit/>
          </a:bodyPr>
          <a:lstStyle>
            <a:lvl1pPr marL="1714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CE055A-05AE-44DE-8DE0-C75E35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0" y="67469"/>
            <a:ext cx="8803481" cy="77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1AEC2E2B-3875-45C6-95ED-1542C408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4688" y="5343261"/>
            <a:ext cx="2057400" cy="304271"/>
          </a:xfrm>
        </p:spPr>
        <p:txBody>
          <a:bodyPr/>
          <a:lstStyle/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575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">
          <p15:clr>
            <a:srgbClr val="FBAE40"/>
          </p15:clr>
        </p15:guide>
        <p15:guide id="2" orient="horz" pos="4269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5133">
          <p15:clr>
            <a:srgbClr val="FBAE40"/>
          </p15:clr>
        </p15:guide>
        <p15:guide id="8" pos="5178">
          <p15:clr>
            <a:srgbClr val="FBAE40"/>
          </p15:clr>
        </p15:guide>
        <p15:guide id="9" pos="143">
          <p15:clr>
            <a:srgbClr val="FBAE40"/>
          </p15:clr>
        </p15:guide>
        <p15:guide id="10" pos="5042">
          <p15:clr>
            <a:srgbClr val="FBAE40"/>
          </p15:clr>
        </p15:guide>
        <p15:guide id="11" orient="horz" pos="777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pos="5269">
          <p15:clr>
            <a:srgbClr val="FBAE40"/>
          </p15:clr>
        </p15:guide>
        <p15:guide id="14" pos="7537">
          <p15:clr>
            <a:srgbClr val="FBAE40"/>
          </p15:clr>
        </p15:guide>
        <p15:guide id="15" pos="2593">
          <p15:clr>
            <a:srgbClr val="FBAE40"/>
          </p15:clr>
        </p15:guide>
        <p15:guide id="16" orient="horz" pos="2478">
          <p15:clr>
            <a:srgbClr val="FBAE40"/>
          </p15:clr>
        </p15:guide>
        <p15:guide id="17" orient="horz" pos="43" userDrawn="1">
          <p15:clr>
            <a:srgbClr val="FBAE40"/>
          </p15:clr>
        </p15:guide>
        <p15:guide id="18" orient="horz" pos="3558" userDrawn="1">
          <p15:clr>
            <a:srgbClr val="FBAE40"/>
          </p15:clr>
        </p15:guide>
        <p15:guide id="19" pos="39" userDrawn="1">
          <p15:clr>
            <a:srgbClr val="FBAE40"/>
          </p15:clr>
        </p15:guide>
        <p15:guide id="20" pos="5721" userDrawn="1">
          <p15:clr>
            <a:srgbClr val="FBAE40"/>
          </p15:clr>
        </p15:guide>
        <p15:guide id="21" orient="horz" pos="533" userDrawn="1">
          <p15:clr>
            <a:srgbClr val="FBAE40"/>
          </p15:clr>
        </p15:guide>
        <p15:guide id="22" orient="horz" pos="572" userDrawn="1">
          <p15:clr>
            <a:srgbClr val="FBAE40"/>
          </p15:clr>
        </p15:guide>
        <p15:guide id="23" pos="3850" userDrawn="1">
          <p15:clr>
            <a:srgbClr val="FBAE40"/>
          </p15:clr>
        </p15:guide>
        <p15:guide id="24" pos="3884" userDrawn="1">
          <p15:clr>
            <a:srgbClr val="FBAE40"/>
          </p15:clr>
        </p15:guide>
        <p15:guide id="25" pos="107" userDrawn="1">
          <p15:clr>
            <a:srgbClr val="FBAE40"/>
          </p15:clr>
        </p15:guide>
        <p15:guide id="26" pos="3782" userDrawn="1">
          <p15:clr>
            <a:srgbClr val="FBAE40"/>
          </p15:clr>
        </p15:guide>
        <p15:guide id="27" orient="horz" pos="648" userDrawn="1">
          <p15:clr>
            <a:srgbClr val="FBAE40"/>
          </p15:clr>
        </p15:guide>
        <p15:guide id="28" orient="horz" pos="3482" userDrawn="1">
          <p15:clr>
            <a:srgbClr val="FBAE40"/>
          </p15:clr>
        </p15:guide>
        <p15:guide id="29" pos="3952" userDrawn="1">
          <p15:clr>
            <a:srgbClr val="FBAE40"/>
          </p15:clr>
        </p15:guide>
        <p15:guide id="30" pos="5653" userDrawn="1">
          <p15:clr>
            <a:srgbClr val="FBAE40"/>
          </p15:clr>
        </p15:guide>
        <p15:guide id="31" pos="1945" userDrawn="1">
          <p15:clr>
            <a:srgbClr val="FBAE40"/>
          </p15:clr>
        </p15:guide>
        <p15:guide id="32" orient="horz" pos="2065" userDrawn="1">
          <p15:clr>
            <a:srgbClr val="FBAE40"/>
          </p15:clr>
        </p15:guide>
        <p15:guide id="33" orient="horz" pos="2299" userDrawn="1">
          <p15:clr>
            <a:srgbClr val="FBAE40"/>
          </p15:clr>
        </p15:guide>
        <p15:guide id="34" orient="horz" pos="234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4599385" y="907521"/>
            <a:ext cx="4482703" cy="4740011"/>
          </a:xfrm>
          <a:prstGeom prst="snip2SameRect">
            <a:avLst>
              <a:gd name="adj1" fmla="val 24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61912" y="907522"/>
            <a:ext cx="4482704" cy="4740012"/>
          </a:xfrm>
          <a:prstGeom prst="snip2SameRect">
            <a:avLst>
              <a:gd name="adj1" fmla="val 238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61913" y="67467"/>
            <a:ext cx="9020175" cy="779199"/>
          </a:xfrm>
          <a:prstGeom prst="snip2SameRect">
            <a:avLst>
              <a:gd name="adj1" fmla="val 153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59" y="1027907"/>
            <a:ext cx="4267201" cy="3779572"/>
          </a:xfrm>
        </p:spPr>
        <p:txBody>
          <a:bodyPr>
            <a:normAutofit/>
          </a:bodyPr>
          <a:lstStyle>
            <a:lvl1pPr marL="1714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B9B0D-EAE0-44D8-BFE9-7D23F35A5C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06541" y="1027907"/>
            <a:ext cx="4267201" cy="3779573"/>
          </a:xfrm>
        </p:spPr>
        <p:txBody>
          <a:bodyPr>
            <a:normAutofit/>
          </a:bodyPr>
          <a:lstStyle>
            <a:lvl1pPr marL="1714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CE055A-05AE-44DE-8DE0-C75E35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0" y="67469"/>
            <a:ext cx="8803481" cy="77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BFFB4-486E-4B54-8724-E9250FC733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0260" y="4807479"/>
            <a:ext cx="4267200" cy="719667"/>
          </a:xfrm>
        </p:spPr>
        <p:txBody>
          <a:bodyPr/>
          <a:lstStyle>
            <a:lvl1pPr marL="0" indent="0" algn="ctr">
              <a:buNone/>
              <a:defRPr sz="1350">
                <a:solidFill>
                  <a:srgbClr val="2E444E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920D26C-651D-49C3-AF9D-4778D9CA5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06541" y="4807479"/>
            <a:ext cx="4267200" cy="719667"/>
          </a:xfrm>
        </p:spPr>
        <p:txBody>
          <a:bodyPr/>
          <a:lstStyle>
            <a:lvl1pPr marL="0" indent="0" algn="ctr">
              <a:buNone/>
              <a:defRPr sz="1350">
                <a:solidFill>
                  <a:srgbClr val="2E444E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69A7A230-C9A3-4967-A56F-7D7B8C258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024688" y="5343261"/>
            <a:ext cx="2057400" cy="304271"/>
          </a:xfrm>
        </p:spPr>
        <p:txBody>
          <a:bodyPr/>
          <a:lstStyle/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65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">
          <p15:clr>
            <a:srgbClr val="FBAE40"/>
          </p15:clr>
        </p15:guide>
        <p15:guide id="2" orient="horz" pos="4269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3817">
          <p15:clr>
            <a:srgbClr val="FBAE40"/>
          </p15:clr>
        </p15:guide>
        <p15:guide id="8" pos="3863">
          <p15:clr>
            <a:srgbClr val="FBAE40"/>
          </p15:clr>
        </p15:guide>
        <p15:guide id="9" pos="143">
          <p15:clr>
            <a:srgbClr val="FBAE40"/>
          </p15:clr>
        </p15:guide>
        <p15:guide id="10" pos="3727">
          <p15:clr>
            <a:srgbClr val="FBAE40"/>
          </p15:clr>
        </p15:guide>
        <p15:guide id="11" orient="horz" pos="777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pos="3953">
          <p15:clr>
            <a:srgbClr val="FBAE40"/>
          </p15:clr>
        </p15:guide>
        <p15:guide id="14" pos="7537">
          <p15:clr>
            <a:srgbClr val="FBAE40"/>
          </p15:clr>
        </p15:guide>
        <p15:guide id="15" pos="1935">
          <p15:clr>
            <a:srgbClr val="FBAE40"/>
          </p15:clr>
        </p15:guide>
        <p15:guide id="16" pos="5745">
          <p15:clr>
            <a:srgbClr val="FBAE40"/>
          </p15:clr>
        </p15:guide>
        <p15:guide id="17" orient="horz" pos="3634">
          <p15:clr>
            <a:srgbClr val="FBAE40"/>
          </p15:clr>
        </p15:guide>
        <p15:guide id="18" orient="horz" pos="2205">
          <p15:clr>
            <a:srgbClr val="FBAE40"/>
          </p15:clr>
        </p15:guide>
        <p15:guide id="19" orient="horz" pos="43" userDrawn="1">
          <p15:clr>
            <a:srgbClr val="FBAE40"/>
          </p15:clr>
        </p15:guide>
        <p15:guide id="20" orient="horz" pos="3558" userDrawn="1">
          <p15:clr>
            <a:srgbClr val="FBAE40"/>
          </p15:clr>
        </p15:guide>
        <p15:guide id="21" pos="39" userDrawn="1">
          <p15:clr>
            <a:srgbClr val="FBAE40"/>
          </p15:clr>
        </p15:guide>
        <p15:guide id="22" pos="5721" userDrawn="1">
          <p15:clr>
            <a:srgbClr val="FBAE40"/>
          </p15:clr>
        </p15:guide>
        <p15:guide id="23" orient="horz" pos="533" userDrawn="1">
          <p15:clr>
            <a:srgbClr val="FBAE40"/>
          </p15:clr>
        </p15:guide>
        <p15:guide id="24" orient="horz" pos="572" userDrawn="1">
          <p15:clr>
            <a:srgbClr val="FBAE40"/>
          </p15:clr>
        </p15:guide>
        <p15:guide id="25" pos="2863" userDrawn="1">
          <p15:clr>
            <a:srgbClr val="FBAE40"/>
          </p15:clr>
        </p15:guide>
        <p15:guide id="26" pos="2897" userDrawn="1">
          <p15:clr>
            <a:srgbClr val="FBAE40"/>
          </p15:clr>
        </p15:guide>
        <p15:guide id="27" pos="107" userDrawn="1">
          <p15:clr>
            <a:srgbClr val="FBAE40"/>
          </p15:clr>
        </p15:guide>
        <p15:guide id="28" pos="2795" userDrawn="1">
          <p15:clr>
            <a:srgbClr val="FBAE40"/>
          </p15:clr>
        </p15:guide>
        <p15:guide id="29" orient="horz" pos="648" userDrawn="1">
          <p15:clr>
            <a:srgbClr val="FBAE40"/>
          </p15:clr>
        </p15:guide>
        <p15:guide id="30" orient="horz" pos="3482" userDrawn="1">
          <p15:clr>
            <a:srgbClr val="FBAE40"/>
          </p15:clr>
        </p15:guide>
        <p15:guide id="31" pos="2965" userDrawn="1">
          <p15:clr>
            <a:srgbClr val="FBAE40"/>
          </p15:clr>
        </p15:guide>
        <p15:guide id="32" pos="5653" userDrawn="1">
          <p15:clr>
            <a:srgbClr val="FBAE40"/>
          </p15:clr>
        </p15:guide>
        <p15:guide id="33" pos="1451" userDrawn="1">
          <p15:clr>
            <a:srgbClr val="FBAE40"/>
          </p15:clr>
        </p15:guide>
        <p15:guide id="34" pos="4309" userDrawn="1">
          <p15:clr>
            <a:srgbClr val="FBAE40"/>
          </p15:clr>
        </p15:guide>
        <p15:guide id="35" orient="horz" pos="3028" userDrawn="1">
          <p15:clr>
            <a:srgbClr val="FBAE40"/>
          </p15:clr>
        </p15:guide>
        <p15:guide id="36" orient="horz" pos="183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Top Corners Snipped 15">
            <a:extLst>
              <a:ext uri="{FF2B5EF4-FFF2-40B4-BE49-F238E27FC236}">
                <a16:creationId xmlns:a16="http://schemas.microsoft.com/office/drawing/2014/main" id="{1CCBFB3C-FE12-4A55-AF83-79029B5B0AAD}"/>
              </a:ext>
            </a:extLst>
          </p:cNvPr>
          <p:cNvSpPr/>
          <p:nvPr/>
        </p:nvSpPr>
        <p:spPr>
          <a:xfrm flipV="1">
            <a:off x="61911" y="4907077"/>
            <a:ext cx="9020176" cy="779200"/>
          </a:xfrm>
          <a:prstGeom prst="snip2SameRect">
            <a:avLst>
              <a:gd name="adj1" fmla="val 0"/>
              <a:gd name="adj2" fmla="val 1500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>
              <a:latin typeface="Lucida Sans" panose="020B0602030504020204" pitchFamily="34" charset="0"/>
            </a:endParaRPr>
          </a:p>
        </p:txBody>
      </p:sp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4599385" y="907521"/>
            <a:ext cx="4482703" cy="3899958"/>
          </a:xfrm>
          <a:prstGeom prst="snip2SameRect">
            <a:avLst>
              <a:gd name="adj1" fmla="val 2494"/>
              <a:gd name="adj2" fmla="val 305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61912" y="907522"/>
            <a:ext cx="4482704" cy="3899958"/>
          </a:xfrm>
          <a:prstGeom prst="snip2SameRect">
            <a:avLst>
              <a:gd name="adj1" fmla="val 2388"/>
              <a:gd name="adj2" fmla="val 303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61913" y="67467"/>
            <a:ext cx="9020175" cy="779199"/>
          </a:xfrm>
          <a:prstGeom prst="snip2SameRect">
            <a:avLst>
              <a:gd name="adj1" fmla="val 153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59" y="1027908"/>
            <a:ext cx="4267201" cy="2939518"/>
          </a:xfrm>
        </p:spPr>
        <p:txBody>
          <a:bodyPr>
            <a:normAutofit/>
          </a:bodyPr>
          <a:lstStyle>
            <a:lvl1pPr marL="1714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B9B0D-EAE0-44D8-BFE9-7D23F35A5C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06541" y="1027907"/>
            <a:ext cx="4267201" cy="2939518"/>
          </a:xfrm>
        </p:spPr>
        <p:txBody>
          <a:bodyPr>
            <a:normAutofit/>
          </a:bodyPr>
          <a:lstStyle>
            <a:lvl1pPr marL="1714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CE055A-05AE-44DE-8DE0-C75E35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0" y="67469"/>
            <a:ext cx="8803481" cy="77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BFFB4-486E-4B54-8724-E9250FC733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0260" y="3967426"/>
            <a:ext cx="4267200" cy="719667"/>
          </a:xfrm>
        </p:spPr>
        <p:txBody>
          <a:bodyPr/>
          <a:lstStyle>
            <a:lvl1pPr marL="0" indent="0" algn="ctr">
              <a:buNone/>
              <a:defRPr sz="1350">
                <a:solidFill>
                  <a:srgbClr val="2E444E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920D26C-651D-49C3-AF9D-4778D9CA5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06540" y="3967425"/>
            <a:ext cx="4267200" cy="719667"/>
          </a:xfrm>
        </p:spPr>
        <p:txBody>
          <a:bodyPr/>
          <a:lstStyle>
            <a:lvl1pPr marL="0" indent="0" algn="ctr">
              <a:buNone/>
              <a:defRPr sz="1350">
                <a:solidFill>
                  <a:srgbClr val="2E444E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69A7A230-C9A3-4967-A56F-7D7B8C258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024688" y="5343261"/>
            <a:ext cx="2057400" cy="304271"/>
          </a:xfrm>
        </p:spPr>
        <p:txBody>
          <a:bodyPr/>
          <a:lstStyle/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E88999-7B60-452D-93A1-8C695ED48B6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70260" y="4987396"/>
            <a:ext cx="8803480" cy="539750"/>
          </a:xfrm>
        </p:spPr>
        <p:txBody>
          <a:bodyPr anchor="ctr">
            <a:normAutofit/>
          </a:bodyPr>
          <a:lstStyle>
            <a:lvl1pPr marL="0" indent="0">
              <a:buFont typeface="Calibri" panose="020F0502020204030204" pitchFamily="34" charset="0"/>
              <a:buNone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5324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">
          <p15:clr>
            <a:srgbClr val="FBAE40"/>
          </p15:clr>
        </p15:guide>
        <p15:guide id="2" orient="horz" pos="4269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3817">
          <p15:clr>
            <a:srgbClr val="FBAE40"/>
          </p15:clr>
        </p15:guide>
        <p15:guide id="8" pos="3863">
          <p15:clr>
            <a:srgbClr val="FBAE40"/>
          </p15:clr>
        </p15:guide>
        <p15:guide id="9" pos="143">
          <p15:clr>
            <a:srgbClr val="FBAE40"/>
          </p15:clr>
        </p15:guide>
        <p15:guide id="10" pos="3727">
          <p15:clr>
            <a:srgbClr val="FBAE40"/>
          </p15:clr>
        </p15:guide>
        <p15:guide id="11" orient="horz" pos="777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pos="3953">
          <p15:clr>
            <a:srgbClr val="FBAE40"/>
          </p15:clr>
        </p15:guide>
        <p15:guide id="14" pos="7537">
          <p15:clr>
            <a:srgbClr val="FBAE40"/>
          </p15:clr>
        </p15:guide>
        <p15:guide id="15" pos="1935">
          <p15:clr>
            <a:srgbClr val="FBAE40"/>
          </p15:clr>
        </p15:guide>
        <p15:guide id="16" pos="5745">
          <p15:clr>
            <a:srgbClr val="FBAE40"/>
          </p15:clr>
        </p15:guide>
        <p15:guide id="17" orient="horz" pos="3680">
          <p15:clr>
            <a:srgbClr val="FBAE40"/>
          </p15:clr>
        </p15:guide>
        <p15:guide id="19" orient="horz" pos="3634">
          <p15:clr>
            <a:srgbClr val="FBAE40"/>
          </p15:clr>
        </p15:guide>
        <p15:guide id="20" orient="horz" pos="3543">
          <p15:clr>
            <a:srgbClr val="FBAE40"/>
          </p15:clr>
        </p15:guide>
        <p15:guide id="21" orient="horz" pos="3770">
          <p15:clr>
            <a:srgbClr val="FBAE40"/>
          </p15:clr>
        </p15:guide>
        <p15:guide id="22" orient="horz" pos="43" userDrawn="1">
          <p15:clr>
            <a:srgbClr val="FBAE40"/>
          </p15:clr>
        </p15:guide>
        <p15:guide id="23" orient="horz" pos="3558" userDrawn="1">
          <p15:clr>
            <a:srgbClr val="FBAE40"/>
          </p15:clr>
        </p15:guide>
        <p15:guide id="24" pos="39" userDrawn="1">
          <p15:clr>
            <a:srgbClr val="FBAE40"/>
          </p15:clr>
        </p15:guide>
        <p15:guide id="25" pos="5721" userDrawn="1">
          <p15:clr>
            <a:srgbClr val="FBAE40"/>
          </p15:clr>
        </p15:guide>
        <p15:guide id="26" orient="horz" pos="533" userDrawn="1">
          <p15:clr>
            <a:srgbClr val="FBAE40"/>
          </p15:clr>
        </p15:guide>
        <p15:guide id="27" orient="horz" pos="572" userDrawn="1">
          <p15:clr>
            <a:srgbClr val="FBAE40"/>
          </p15:clr>
        </p15:guide>
        <p15:guide id="28" pos="2863" userDrawn="1">
          <p15:clr>
            <a:srgbClr val="FBAE40"/>
          </p15:clr>
        </p15:guide>
        <p15:guide id="29" pos="2897" userDrawn="1">
          <p15:clr>
            <a:srgbClr val="FBAE40"/>
          </p15:clr>
        </p15:guide>
        <p15:guide id="30" pos="107" userDrawn="1">
          <p15:clr>
            <a:srgbClr val="FBAE40"/>
          </p15:clr>
        </p15:guide>
        <p15:guide id="31" pos="2795" userDrawn="1">
          <p15:clr>
            <a:srgbClr val="FBAE40"/>
          </p15:clr>
        </p15:guide>
        <p15:guide id="32" orient="horz" pos="648" userDrawn="1">
          <p15:clr>
            <a:srgbClr val="FBAE40"/>
          </p15:clr>
        </p15:guide>
        <p15:guide id="33" orient="horz" pos="3482" userDrawn="1">
          <p15:clr>
            <a:srgbClr val="FBAE40"/>
          </p15:clr>
        </p15:guide>
        <p15:guide id="34" pos="2965" userDrawn="1">
          <p15:clr>
            <a:srgbClr val="FBAE40"/>
          </p15:clr>
        </p15:guide>
        <p15:guide id="35" pos="5653" userDrawn="1">
          <p15:clr>
            <a:srgbClr val="FBAE40"/>
          </p15:clr>
        </p15:guide>
        <p15:guide id="36" pos="1451" userDrawn="1">
          <p15:clr>
            <a:srgbClr val="FBAE40"/>
          </p15:clr>
        </p15:guide>
        <p15:guide id="37" pos="4309" userDrawn="1">
          <p15:clr>
            <a:srgbClr val="FBAE40"/>
          </p15:clr>
        </p15:guide>
        <p15:guide id="38" orient="horz" pos="3067" userDrawn="1">
          <p15:clr>
            <a:srgbClr val="FBAE40"/>
          </p15:clr>
        </p15:guide>
        <p15:guide id="39" orient="horz" pos="3028" userDrawn="1">
          <p15:clr>
            <a:srgbClr val="FBAE40"/>
          </p15:clr>
        </p15:guide>
        <p15:guide id="40" orient="horz" pos="2953" userDrawn="1">
          <p15:clr>
            <a:srgbClr val="FBAE40"/>
          </p15:clr>
        </p15:guide>
        <p15:guide id="41" orient="horz" pos="314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61912" y="907521"/>
            <a:ext cx="6049567" cy="4740012"/>
          </a:xfrm>
          <a:prstGeom prst="snip2SameRect">
            <a:avLst>
              <a:gd name="adj1" fmla="val 2459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61912" y="67469"/>
            <a:ext cx="6049567" cy="779198"/>
          </a:xfrm>
          <a:prstGeom prst="snip2SameRect">
            <a:avLst>
              <a:gd name="adj1" fmla="val 15139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6165057" y="2256896"/>
            <a:ext cx="2917031" cy="3390636"/>
          </a:xfrm>
          <a:prstGeom prst="snip2SameRect">
            <a:avLst>
              <a:gd name="adj1" fmla="val 3511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12" name="Rectangle: Top Corners Snipped 11">
            <a:extLst>
              <a:ext uri="{FF2B5EF4-FFF2-40B4-BE49-F238E27FC236}">
                <a16:creationId xmlns:a16="http://schemas.microsoft.com/office/drawing/2014/main" id="{458B6561-0921-4B5C-AF74-30E893D8FC52}"/>
              </a:ext>
            </a:extLst>
          </p:cNvPr>
          <p:cNvSpPr/>
          <p:nvPr/>
        </p:nvSpPr>
        <p:spPr>
          <a:xfrm flipV="1">
            <a:off x="6165057" y="67467"/>
            <a:ext cx="2917031" cy="2137253"/>
          </a:xfrm>
          <a:prstGeom prst="snip2SameRect">
            <a:avLst>
              <a:gd name="adj1" fmla="val 566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Sans" panose="020B0602030504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7FBCD45-B6F3-4CC9-8A58-C04D0CA20F1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3404" y="2377282"/>
            <a:ext cx="2700338" cy="3149864"/>
          </a:xfrm>
        </p:spPr>
        <p:txBody>
          <a:bodyPr>
            <a:normAutofit/>
          </a:bodyPr>
          <a:lstStyle>
            <a:lvl1pPr marL="1714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888DFB-37B0-4723-B0C2-A7AEDB5B2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60" y="1027907"/>
            <a:ext cx="5832872" cy="4499239"/>
          </a:xfrm>
        </p:spPr>
        <p:txBody>
          <a:bodyPr/>
          <a:lstStyle>
            <a:lvl1pPr marL="171450" indent="-17145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5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AFF429F-E37C-4C14-87EE-3B8175EF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0" y="67469"/>
            <a:ext cx="5832872" cy="77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52C7EC-8555-4353-A6E0-0B70142BB9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3404" y="187854"/>
            <a:ext cx="2700338" cy="1890328"/>
          </a:xfrm>
        </p:spPr>
        <p:txBody>
          <a:bodyPr>
            <a:normAutofit/>
          </a:bodyPr>
          <a:lstStyle>
            <a:lvl1pPr marL="171450" indent="-171450">
              <a:buFont typeface="Calibri" panose="020F0502020204030204" pitchFamily="34" charset="0"/>
              <a:buChar char="-"/>
              <a:defRPr sz="135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514350" indent="-17145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857250" indent="-171450">
              <a:buFont typeface="Calibri" panose="020F0502020204030204" pitchFamily="34" charset="0"/>
              <a:buChar char="-"/>
              <a:defRPr sz="105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200150" indent="-171450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1628775" indent="-257175">
              <a:buFont typeface="Calibri" panose="020F0502020204030204" pitchFamily="34" charset="0"/>
              <a:buChar char="-"/>
              <a:defRPr sz="9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12">
            <a:extLst>
              <a:ext uri="{FF2B5EF4-FFF2-40B4-BE49-F238E27FC236}">
                <a16:creationId xmlns:a16="http://schemas.microsoft.com/office/drawing/2014/main" id="{A2B3E274-5FCA-40FA-9B54-87EFD2E332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024688" y="5343261"/>
            <a:ext cx="2057400" cy="304271"/>
          </a:xfrm>
        </p:spPr>
        <p:txBody>
          <a:bodyPr/>
          <a:lstStyle/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941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5133">
          <p15:clr>
            <a:srgbClr val="FBAE40"/>
          </p15:clr>
        </p15:guide>
        <p15:guide id="8" pos="5178">
          <p15:clr>
            <a:srgbClr val="FBAE40"/>
          </p15:clr>
        </p15:guide>
        <p15:guide id="9" orient="horz" pos="1661">
          <p15:clr>
            <a:srgbClr val="FBAE40"/>
          </p15:clr>
        </p15:guide>
        <p15:guide id="10" orient="horz" pos="1706">
          <p15:clr>
            <a:srgbClr val="FBAE40"/>
          </p15:clr>
        </p15:guide>
        <p15:guide id="11" pos="143">
          <p15:clr>
            <a:srgbClr val="FBAE40"/>
          </p15:clr>
        </p15:guide>
        <p15:guide id="12" pos="5042">
          <p15:clr>
            <a:srgbClr val="FBAE40"/>
          </p15:clr>
        </p15:guide>
        <p15:guide id="13" orient="horz" pos="4178">
          <p15:clr>
            <a:srgbClr val="FBAE40"/>
          </p15:clr>
        </p15:guide>
        <p15:guide id="14" orient="horz" pos="777">
          <p15:clr>
            <a:srgbClr val="FBAE40"/>
          </p15:clr>
        </p15:guide>
        <p15:guide id="15" pos="5269">
          <p15:clr>
            <a:srgbClr val="FBAE40"/>
          </p15:clr>
        </p15:guide>
        <p15:guide id="16" pos="7537">
          <p15:clr>
            <a:srgbClr val="FBAE40"/>
          </p15:clr>
        </p15:guide>
        <p15:guide id="17" orient="horz" pos="1570">
          <p15:clr>
            <a:srgbClr val="FBAE40"/>
          </p15:clr>
        </p15:guide>
        <p15:guide id="18" orient="horz" pos="142">
          <p15:clr>
            <a:srgbClr val="FBAE40"/>
          </p15:clr>
        </p15:guide>
        <p15:guide id="19" orient="horz" pos="1797">
          <p15:clr>
            <a:srgbClr val="FBAE40"/>
          </p15:clr>
        </p15:guide>
        <p15:guide id="20" pos="2593">
          <p15:clr>
            <a:srgbClr val="FBAE40"/>
          </p15:clr>
        </p15:guide>
        <p15:guide id="21" orient="horz" pos="2478">
          <p15:clr>
            <a:srgbClr val="FBAE40"/>
          </p15:clr>
        </p15:guide>
        <p15:guide id="22" pos="6403">
          <p15:clr>
            <a:srgbClr val="FBAE40"/>
          </p15:clr>
        </p15:guide>
        <p15:guide id="23" pos="39" userDrawn="1">
          <p15:clr>
            <a:srgbClr val="FBAE40"/>
          </p15:clr>
        </p15:guide>
        <p15:guide id="24" orient="horz" pos="43" userDrawn="1">
          <p15:clr>
            <a:srgbClr val="FBAE40"/>
          </p15:clr>
        </p15:guide>
        <p15:guide id="25" orient="horz" pos="3558" userDrawn="1">
          <p15:clr>
            <a:srgbClr val="FBAE40"/>
          </p15:clr>
        </p15:guide>
        <p15:guide id="26" pos="5721" userDrawn="1">
          <p15:clr>
            <a:srgbClr val="FBAE40"/>
          </p15:clr>
        </p15:guide>
        <p15:guide id="27" orient="horz" pos="533" userDrawn="1">
          <p15:clr>
            <a:srgbClr val="FBAE40"/>
          </p15:clr>
        </p15:guide>
        <p15:guide id="28" orient="horz" pos="572" userDrawn="1">
          <p15:clr>
            <a:srgbClr val="FBAE40"/>
          </p15:clr>
        </p15:guide>
        <p15:guide id="29" pos="3850" userDrawn="1">
          <p15:clr>
            <a:srgbClr val="FBAE40"/>
          </p15:clr>
        </p15:guide>
        <p15:guide id="30" pos="3884" userDrawn="1">
          <p15:clr>
            <a:srgbClr val="FBAE40"/>
          </p15:clr>
        </p15:guide>
        <p15:guide id="31" orient="horz" pos="1392" userDrawn="1">
          <p15:clr>
            <a:srgbClr val="FBAE40"/>
          </p15:clr>
        </p15:guide>
        <p15:guide id="32" orient="horz" pos="1422" userDrawn="1">
          <p15:clr>
            <a:srgbClr val="FBAE40"/>
          </p15:clr>
        </p15:guide>
        <p15:guide id="33" pos="107" userDrawn="1">
          <p15:clr>
            <a:srgbClr val="FBAE40"/>
          </p15:clr>
        </p15:guide>
        <p15:guide id="34" pos="3782" userDrawn="1">
          <p15:clr>
            <a:srgbClr val="FBAE40"/>
          </p15:clr>
        </p15:guide>
        <p15:guide id="35" orient="horz" pos="3482" userDrawn="1">
          <p15:clr>
            <a:srgbClr val="FBAE40"/>
          </p15:clr>
        </p15:guide>
        <p15:guide id="36" orient="horz" pos="648" userDrawn="1">
          <p15:clr>
            <a:srgbClr val="FBAE40"/>
          </p15:clr>
        </p15:guide>
        <p15:guide id="37" pos="3952" userDrawn="1">
          <p15:clr>
            <a:srgbClr val="FBAE40"/>
          </p15:clr>
        </p15:guide>
        <p15:guide id="38" pos="5653" userDrawn="1">
          <p15:clr>
            <a:srgbClr val="FBAE40"/>
          </p15:clr>
        </p15:guide>
        <p15:guide id="39" orient="horz" pos="1308" userDrawn="1">
          <p15:clr>
            <a:srgbClr val="FBAE40"/>
          </p15:clr>
        </p15:guide>
        <p15:guide id="40" orient="horz" pos="118" userDrawn="1">
          <p15:clr>
            <a:srgbClr val="FBAE40"/>
          </p15:clr>
        </p15:guide>
        <p15:guide id="41" orient="horz" pos="1498" userDrawn="1">
          <p15:clr>
            <a:srgbClr val="FBAE40"/>
          </p15:clr>
        </p15:guide>
        <p15:guide id="42" pos="1945" userDrawn="1">
          <p15:clr>
            <a:srgbClr val="FBAE40"/>
          </p15:clr>
        </p15:guide>
        <p15:guide id="43" orient="horz" pos="2065" userDrawn="1">
          <p15:clr>
            <a:srgbClr val="FBAE40"/>
          </p15:clr>
        </p15:guide>
        <p15:guide id="44" pos="480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</a:defRPr>
            </a:lvl1pPr>
          </a:lstStyle>
          <a:p>
            <a:fld id="{226B3639-E733-4BDF-8E71-3F4F4F1FE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23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7" r:id="rId4"/>
    <p:sldLayoutId id="2147483672" r:id="rId5"/>
    <p:sldLayoutId id="2147483676" r:id="rId6"/>
    <p:sldLayoutId id="2147483673" r:id="rId7"/>
    <p:sldLayoutId id="2147483674" r:id="rId8"/>
    <p:sldLayoutId id="2147483675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4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3.png"/><Relationship Id="rId4" Type="http://schemas.openxmlformats.org/officeDocument/2006/relationships/video" Target="../media/media3.mp4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3.png"/><Relationship Id="rId4" Type="http://schemas.openxmlformats.org/officeDocument/2006/relationships/video" Target="../media/media4.mp4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microsoft.com/office/2007/relationships/media" Target="../media/media4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5.mp4"/><Relationship Id="rId11" Type="http://schemas.openxmlformats.org/officeDocument/2006/relationships/image" Target="../media/image14.png"/><Relationship Id="rId5" Type="http://schemas.microsoft.com/office/2007/relationships/media" Target="../media/media5.mp4"/><Relationship Id="rId10" Type="http://schemas.openxmlformats.org/officeDocument/2006/relationships/image" Target="../media/image11.png"/><Relationship Id="rId4" Type="http://schemas.openxmlformats.org/officeDocument/2006/relationships/video" Target="../media/media4.mp4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59AF-66C1-458D-B497-F8DD3FDB4A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How do bubbles collapse and displace near porous plates?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8DC93-0168-4B5A-9F78-140788522E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100"/>
              <a:t>Elijah Andrews</a:t>
            </a:r>
          </a:p>
          <a:p>
            <a:r>
              <a:rPr lang="en-GB" sz="1500"/>
              <a:t>David Fernández Rivas, Ivo Peters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927E9-D01A-4178-82C3-59B2C283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6" name="second jet through hole" descr="Background patter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D5D4AAF8-68CB-455C-882C-76CC66A571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4" end="2735"/>
                </p14:media>
              </p:ext>
            </p:extLst>
          </p:nvPr>
        </p:nvPicPr>
        <p:blipFill rotWithShape="1">
          <a:blip r:embed="rId5">
            <a:lum contrast="-20000"/>
          </a:blip>
          <a:srcRect t="15760" b="13457"/>
          <a:stretch/>
        </p:blipFill>
        <p:spPr>
          <a:xfrm>
            <a:off x="2807640" y="149340"/>
            <a:ext cx="3528719" cy="1717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E4A0C-251F-4B6D-B264-4EC576E2B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166" y="191676"/>
            <a:ext cx="2057400" cy="8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EAAF-4B56-43AD-B13A-7BEC8B38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plates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80DCD-C6DC-4F34-96F5-CCB26B86F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7" y="1149309"/>
            <a:ext cx="4536749" cy="3257153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34CF618-43EF-47AF-9292-CA59681F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73" y="1970689"/>
            <a:ext cx="3282530" cy="33346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E0FA8-3D8F-4A19-B567-68B88F72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10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110F41-439D-4423-81F0-0F8460C2BEF3}"/>
              </a:ext>
            </a:extLst>
          </p:cNvPr>
          <p:cNvSpPr txBox="1">
            <a:spLocks/>
          </p:cNvSpPr>
          <p:nvPr/>
        </p:nvSpPr>
        <p:spPr>
          <a:xfrm>
            <a:off x="504497" y="4406462"/>
            <a:ext cx="3074978" cy="519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E444E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Acrylic plate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BF46229-8C34-4064-A7CE-AEDF4975BBE2}"/>
              </a:ext>
            </a:extLst>
          </p:cNvPr>
          <p:cNvSpPr txBox="1">
            <a:spLocks/>
          </p:cNvSpPr>
          <p:nvPr/>
        </p:nvSpPr>
        <p:spPr>
          <a:xfrm>
            <a:off x="5564525" y="1451196"/>
            <a:ext cx="3074978" cy="519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E444E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/>
              <a:t>Steel plate</a:t>
            </a:r>
          </a:p>
        </p:txBody>
      </p:sp>
    </p:spTree>
    <p:extLst>
      <p:ext uri="{BB962C8B-B14F-4D97-AF65-F5344CB8AC3E}">
        <p14:creationId xmlns:p14="http://schemas.microsoft.com/office/powerpoint/2010/main" val="3706410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427F-1691-40A9-B8E6-52AB893D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89D79-9926-48FF-941D-92BAB0D0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50A298-43F7-4D76-97DD-3EC047FBC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1311082"/>
            <a:ext cx="8607972" cy="38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15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verted">
            <a:hlinkClick r:id="" action="ppaction://media"/>
            <a:extLst>
              <a:ext uri="{FF2B5EF4-FFF2-40B4-BE49-F238E27FC236}">
                <a16:creationId xmlns:a16="http://schemas.microsoft.com/office/drawing/2014/main" id="{5796A5B3-EE26-4B52-AD2E-2B2FA5D64A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114.9163"/>
                    <p14:bmk name="Bookmark 2" time="1867.4849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517" y="1210866"/>
            <a:ext cx="5889911" cy="4049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D27C68-9A1A-42DD-B5A5-F15425B7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Typical bubble collapse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5D747-E0F9-4A44-84D1-5CD80244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3988-A9C0-4AD9-AACA-4D72F953498A}" type="slidenum">
              <a:rPr lang="en-GB" smtClean="0"/>
              <a:t>12</a:t>
            </a:fld>
            <a:endParaRPr lang="en-GB"/>
          </a:p>
        </p:txBody>
      </p:sp>
      <p:pic>
        <p:nvPicPr>
          <p:cNvPr id="3" name="4.167s timer">
            <a:hlinkClick r:id="" action="ppaction://media"/>
            <a:extLst>
              <a:ext uri="{FF2B5EF4-FFF2-40B4-BE49-F238E27FC236}">
                <a16:creationId xmlns:a16="http://schemas.microsoft.com/office/drawing/2014/main" id="{9E44DFAB-DAB0-4F9D-AE01-991588D7CE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5775" y="1210866"/>
            <a:ext cx="1010653" cy="202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649C00-A0F6-4D30-A9AF-1F55A3363C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C2D9B-0221-4345-8661-E13A07671A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13CD7F9-EEEC-46FB-BA16-47AF17EB946B}"/>
              </a:ext>
            </a:extLst>
          </p:cNvPr>
          <p:cNvSpPr/>
          <p:nvPr/>
        </p:nvSpPr>
        <p:spPr>
          <a:xfrm>
            <a:off x="7483970" y="1688109"/>
            <a:ext cx="297000" cy="297000"/>
          </a:xfrm>
          <a:prstGeom prst="ellipse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AF48A-A3A9-4578-B75F-23C17CB0D085}"/>
              </a:ext>
            </a:extLst>
          </p:cNvPr>
          <p:cNvSpPr/>
          <p:nvPr/>
        </p:nvSpPr>
        <p:spPr>
          <a:xfrm>
            <a:off x="6513897" y="4115138"/>
            <a:ext cx="2093495" cy="312821"/>
          </a:xfrm>
          <a:prstGeom prst="rect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F0261-6676-43CA-A32B-89C1BDC636FF}"/>
              </a:ext>
            </a:extLst>
          </p:cNvPr>
          <p:cNvSpPr/>
          <p:nvPr/>
        </p:nvSpPr>
        <p:spPr>
          <a:xfrm>
            <a:off x="6254496" y="1097280"/>
            <a:ext cx="2731437" cy="236980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04123-0FAE-4EB2-9267-906AA430C9A4}"/>
              </a:ext>
            </a:extLst>
          </p:cNvPr>
          <p:cNvSpPr/>
          <p:nvPr/>
        </p:nvSpPr>
        <p:spPr>
          <a:xfrm>
            <a:off x="6242304" y="4010769"/>
            <a:ext cx="2731437" cy="102780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29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cond jet through hole">
            <a:hlinkClick r:id="" action="ppaction://media"/>
            <a:extLst>
              <a:ext uri="{FF2B5EF4-FFF2-40B4-BE49-F238E27FC236}">
                <a16:creationId xmlns:a16="http://schemas.microsoft.com/office/drawing/2014/main" id="{B024DB20-3312-4A98-AE2B-9F070CA3C3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00"/>
                </p14:media>
              </p:ext>
            </p:extLst>
          </p:nvPr>
        </p:nvPicPr>
        <p:blipFill>
          <a:blip r:embed="rId6">
            <a:lum contrast="-20000"/>
          </a:blip>
          <a:stretch>
            <a:fillRect/>
          </a:stretch>
        </p:blipFill>
        <p:spPr>
          <a:xfrm>
            <a:off x="166515" y="1207558"/>
            <a:ext cx="5889912" cy="4049315"/>
          </a:xfrm>
          <a:prstGeom prst="rect">
            <a:avLst/>
          </a:prstGeom>
        </p:spPr>
      </p:pic>
      <p:pic>
        <p:nvPicPr>
          <p:cNvPr id="6" name="10s timer">
            <a:hlinkClick r:id="" action="ppaction://media"/>
            <a:extLst>
              <a:ext uri="{FF2B5EF4-FFF2-40B4-BE49-F238E27FC236}">
                <a16:creationId xmlns:a16="http://schemas.microsoft.com/office/drawing/2014/main" id="{5360FF4D-C810-43ED-A79F-CBBCF4719F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3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5776" y="1207558"/>
            <a:ext cx="1010651" cy="202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D27C68-9A1A-42DD-B5A5-F15425B7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Collapse above a hole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5D747-E0F9-4A44-84D1-5CD80244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3988-A9C0-4AD9-AACA-4D72F953498A}" type="slidenum">
              <a:rPr lang="en-GB" smtClean="0"/>
              <a:t>13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3495A-5A94-442B-8FCA-E00C1E74408A}"/>
              </a:ext>
            </a:extLst>
          </p:cNvPr>
          <p:cNvCxnSpPr/>
          <p:nvPr/>
        </p:nvCxnSpPr>
        <p:spPr>
          <a:xfrm>
            <a:off x="164643" y="3167318"/>
            <a:ext cx="589365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C33F47E-DF49-4C77-BDCA-051B2187B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5F1AF8-7A1D-48E8-8D9D-22D9CDF17F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CA1ADB-80D3-4416-92F0-CCF283EABF28}"/>
              </a:ext>
            </a:extLst>
          </p:cNvPr>
          <p:cNvSpPr/>
          <p:nvPr/>
        </p:nvSpPr>
        <p:spPr>
          <a:xfrm>
            <a:off x="7483970" y="1688109"/>
            <a:ext cx="297000" cy="297000"/>
          </a:xfrm>
          <a:prstGeom prst="ellipse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2B3100-C72C-47DE-AEA2-175699793B13}"/>
              </a:ext>
            </a:extLst>
          </p:cNvPr>
          <p:cNvSpPr/>
          <p:nvPr/>
        </p:nvSpPr>
        <p:spPr>
          <a:xfrm>
            <a:off x="6513897" y="4115138"/>
            <a:ext cx="2093495" cy="312821"/>
          </a:xfrm>
          <a:prstGeom prst="rect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7110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7C68-9A1A-42DD-B5A5-F15425B7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Collapse between 3 holes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4A139-DDD4-4039-9BEC-BFDEAD63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3988-A9C0-4AD9-AACA-4D72F953498A}" type="slidenum">
              <a:rPr lang="en-GB" smtClean="0"/>
              <a:t>14</a:t>
            </a:fld>
            <a:endParaRPr lang="en-GB"/>
          </a:p>
        </p:txBody>
      </p:sp>
      <p:pic>
        <p:nvPicPr>
          <p:cNvPr id="6" name="lower edge deformation">
            <a:hlinkClick r:id="" action="ppaction://media"/>
            <a:extLst>
              <a:ext uri="{FF2B5EF4-FFF2-40B4-BE49-F238E27FC236}">
                <a16:creationId xmlns:a16="http://schemas.microsoft.com/office/drawing/2014/main" id="{DCAFFCD6-5300-44D1-B770-4AF951D35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4457.6271"/>
                  </p14:bmkLst>
                </p14:media>
              </p:ext>
            </p:extLst>
          </p:nvPr>
        </p:nvPicPr>
        <p:blipFill>
          <a:blip r:embed="rId7">
            <a:lum contrast="-20000"/>
          </a:blip>
          <a:stretch>
            <a:fillRect/>
          </a:stretch>
        </p:blipFill>
        <p:spPr>
          <a:xfrm>
            <a:off x="166514" y="1207558"/>
            <a:ext cx="5889913" cy="404931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CB0AD1-B4A5-4452-BF5F-605295DDD640}"/>
              </a:ext>
            </a:extLst>
          </p:cNvPr>
          <p:cNvCxnSpPr/>
          <p:nvPr/>
        </p:nvCxnSpPr>
        <p:spPr>
          <a:xfrm>
            <a:off x="170261" y="4189997"/>
            <a:ext cx="589365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03955A-D9CB-42AC-962F-5C5899003444}"/>
              </a:ext>
            </a:extLst>
          </p:cNvPr>
          <p:cNvCxnSpPr/>
          <p:nvPr/>
        </p:nvCxnSpPr>
        <p:spPr>
          <a:xfrm>
            <a:off x="2585153" y="3492167"/>
            <a:ext cx="140000" cy="4391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402900-2974-40EE-B7E3-F65283B54B50}"/>
              </a:ext>
            </a:extLst>
          </p:cNvPr>
          <p:cNvCxnSpPr>
            <a:cxnSpLocks/>
          </p:cNvCxnSpPr>
          <p:nvPr/>
        </p:nvCxnSpPr>
        <p:spPr>
          <a:xfrm>
            <a:off x="3169359" y="3429002"/>
            <a:ext cx="0" cy="486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1FDED4-453B-49D4-BBF5-624E2D02772B}"/>
              </a:ext>
            </a:extLst>
          </p:cNvPr>
          <p:cNvCxnSpPr>
            <a:cxnSpLocks/>
          </p:cNvCxnSpPr>
          <p:nvPr/>
        </p:nvCxnSpPr>
        <p:spPr>
          <a:xfrm flipH="1">
            <a:off x="3640905" y="3498183"/>
            <a:ext cx="127556" cy="4166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10s timer">
            <a:hlinkClick r:id="" action="ppaction://media"/>
            <a:extLst>
              <a:ext uri="{FF2B5EF4-FFF2-40B4-BE49-F238E27FC236}">
                <a16:creationId xmlns:a16="http://schemas.microsoft.com/office/drawing/2014/main" id="{E010B6A7-1259-4054-BB2C-4861F57971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5776" y="1207558"/>
            <a:ext cx="1010651" cy="202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18069E-8D9F-47BC-81DC-1FB261EB0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D8BD42-7A89-4CE6-AFF5-910145D5CC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2EF5FB5-3013-4D3E-85DD-61215493D389}"/>
              </a:ext>
            </a:extLst>
          </p:cNvPr>
          <p:cNvSpPr/>
          <p:nvPr/>
        </p:nvSpPr>
        <p:spPr>
          <a:xfrm>
            <a:off x="7483970" y="2375145"/>
            <a:ext cx="297000" cy="297000"/>
          </a:xfrm>
          <a:prstGeom prst="ellipse">
            <a:avLst/>
          </a:prstGeom>
          <a:noFill/>
          <a:ln>
            <a:solidFill>
              <a:srgbClr val="FF7F0E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FB2D28-8722-413C-99C2-56D1FA0102C0}"/>
              </a:ext>
            </a:extLst>
          </p:cNvPr>
          <p:cNvSpPr/>
          <p:nvPr/>
        </p:nvSpPr>
        <p:spPr>
          <a:xfrm>
            <a:off x="6513897" y="4427558"/>
            <a:ext cx="2093495" cy="312821"/>
          </a:xfrm>
          <a:prstGeom prst="rect">
            <a:avLst/>
          </a:prstGeom>
          <a:noFill/>
          <a:ln>
            <a:solidFill>
              <a:srgbClr val="FF7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094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0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9" repeatCount="indefinite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2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video>
                  <p:cMediaNode vol="80000">
                    <p:cTn id="29" repeatCount="indefinite" fill="hold" display="0">
                      <p:stCondLst>
                        <p:cond delay="indefinite"/>
                      </p:stCondLst>
                    </p:cTn>
                    <p:tgtEl>
                      <p:spTgt spid="13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0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9" repeatCount="indefinite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video>
                  <p:cMediaNode vol="80000">
                    <p:cTn id="29" repeatCount="indefinite" fill="hold" display="0">
                      <p:stCondLst>
                        <p:cond delay="indefinite"/>
                      </p:stCondLst>
                    </p:cTn>
                    <p:tgtEl>
                      <p:spTgt spid="13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verted">
            <a:hlinkClick r:id="" action="ppaction://media"/>
            <a:extLst>
              <a:ext uri="{FF2B5EF4-FFF2-40B4-BE49-F238E27FC236}">
                <a16:creationId xmlns:a16="http://schemas.microsoft.com/office/drawing/2014/main" id="{BD5A5D8F-392B-4A88-B6D9-E2706592C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046" y="1207557"/>
            <a:ext cx="5889913" cy="4049315"/>
          </a:xfrm>
          <a:prstGeom prst="rect">
            <a:avLst/>
          </a:prstGeom>
        </p:spPr>
      </p:pic>
      <p:pic>
        <p:nvPicPr>
          <p:cNvPr id="17" name="10s timer">
            <a:hlinkClick r:id="" action="ppaction://media"/>
            <a:extLst>
              <a:ext uri="{FF2B5EF4-FFF2-40B4-BE49-F238E27FC236}">
                <a16:creationId xmlns:a16="http://schemas.microsoft.com/office/drawing/2014/main" id="{DAD1B899-9B11-430F-B58C-5DA5654447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5776" y="1207558"/>
            <a:ext cx="1010651" cy="2021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792CA1-FD29-45C7-A40C-64E4FABD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Collapse between 2 holes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979F8-B07C-4B36-B90E-99FC140A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13D99-B9A3-4C90-8FB9-A0C67C702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2C60E-F58C-473F-A92C-FA1CC970B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2912C1-84F0-4867-BECF-E4BE98A84D0F}"/>
              </a:ext>
            </a:extLst>
          </p:cNvPr>
          <p:cNvSpPr/>
          <p:nvPr/>
        </p:nvSpPr>
        <p:spPr>
          <a:xfrm>
            <a:off x="7483970" y="2726077"/>
            <a:ext cx="297000" cy="297000"/>
          </a:xfrm>
          <a:prstGeom prst="ellipse">
            <a:avLst/>
          </a:prstGeom>
          <a:noFill/>
          <a:ln>
            <a:solidFill>
              <a:srgbClr val="1F77B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940F5A-2EB0-47F8-BE69-12250E7D8871}"/>
              </a:ext>
            </a:extLst>
          </p:cNvPr>
          <p:cNvCxnSpPr/>
          <p:nvPr/>
        </p:nvCxnSpPr>
        <p:spPr>
          <a:xfrm>
            <a:off x="158304" y="3551256"/>
            <a:ext cx="589365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B9ABCBB-8FEB-4D1C-8E89-8C581021AA60}"/>
              </a:ext>
            </a:extLst>
          </p:cNvPr>
          <p:cNvSpPr/>
          <p:nvPr/>
        </p:nvSpPr>
        <p:spPr>
          <a:xfrm>
            <a:off x="6513897" y="4739705"/>
            <a:ext cx="2093495" cy="312821"/>
          </a:xfrm>
          <a:prstGeom prst="rect">
            <a:avLst/>
          </a:prstGeom>
          <a:noFill/>
          <a:ln>
            <a:solidFill>
              <a:srgbClr val="1F7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7631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verted">
            <a:hlinkClick r:id="" action="ppaction://media"/>
            <a:extLst>
              <a:ext uri="{FF2B5EF4-FFF2-40B4-BE49-F238E27FC236}">
                <a16:creationId xmlns:a16="http://schemas.microsoft.com/office/drawing/2014/main" id="{5796A5B3-EE26-4B52-AD2E-2B2FA5D64A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114.9163"/>
                    <p14:bmk name="Bookmark 2" time="1867.4849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517" y="1210866"/>
            <a:ext cx="5889911" cy="404931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C30AD9-5784-4120-A842-C49ADC38A1F2}"/>
              </a:ext>
            </a:extLst>
          </p:cNvPr>
          <p:cNvCxnSpPr>
            <a:cxnSpLocks/>
            <a:stCxn id="5" idx="6"/>
            <a:endCxn id="3" idx="6"/>
          </p:cNvCxnSpPr>
          <p:nvPr/>
        </p:nvCxnSpPr>
        <p:spPr>
          <a:xfrm>
            <a:off x="3345453" y="2920344"/>
            <a:ext cx="684506" cy="1"/>
          </a:xfrm>
          <a:prstGeom prst="straightConnector1">
            <a:avLst/>
          </a:prstGeom>
          <a:ln w="38100">
            <a:solidFill>
              <a:srgbClr val="4E2ED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2D27C68-9A1A-42DD-B5A5-F15425B7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Measurement of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5D747-E0F9-4A44-84D1-5CD80244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3988-A9C0-4AD9-AACA-4D72F953498A}" type="slidenum">
              <a:rPr lang="en-GB" smtClean="0"/>
              <a:t>16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0E8300-9E18-49FD-B791-1A07390B6C10}"/>
              </a:ext>
            </a:extLst>
          </p:cNvPr>
          <p:cNvGrpSpPr/>
          <p:nvPr/>
        </p:nvGrpSpPr>
        <p:grpSpPr>
          <a:xfrm>
            <a:off x="2594728" y="2224921"/>
            <a:ext cx="1435231" cy="1390847"/>
            <a:chOff x="3459637" y="2585561"/>
            <a:chExt cx="1913641" cy="18544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F6981C-67BC-4A0A-9186-03350A6C226D}"/>
                </a:ext>
              </a:extLst>
            </p:cNvPr>
            <p:cNvSpPr/>
            <p:nvPr/>
          </p:nvSpPr>
          <p:spPr>
            <a:xfrm>
              <a:off x="3459637" y="2585561"/>
              <a:ext cx="1913641" cy="18544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92D1B7-29F4-460B-AC79-4F729A9DAEA9}"/>
                </a:ext>
              </a:extLst>
            </p:cNvPr>
            <p:cNvSpPr/>
            <p:nvPr/>
          </p:nvSpPr>
          <p:spPr>
            <a:xfrm>
              <a:off x="4372311" y="3469824"/>
              <a:ext cx="88292" cy="859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F79DD3-C2CD-4AE3-83AB-9EF6AFFAD32F}"/>
              </a:ext>
            </a:extLst>
          </p:cNvPr>
          <p:cNvGrpSpPr/>
          <p:nvPr/>
        </p:nvGrpSpPr>
        <p:grpSpPr>
          <a:xfrm>
            <a:off x="2835111" y="2899134"/>
            <a:ext cx="968605" cy="942878"/>
            <a:chOff x="3780148" y="3484511"/>
            <a:chExt cx="1291473" cy="12571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73E751-28DA-41DA-AFEE-DDFC780852F6}"/>
                </a:ext>
              </a:extLst>
            </p:cNvPr>
            <p:cNvSpPr/>
            <p:nvPr/>
          </p:nvSpPr>
          <p:spPr>
            <a:xfrm>
              <a:off x="3780148" y="3484511"/>
              <a:ext cx="1291473" cy="125717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D93AEE-FD40-4DBE-832F-2A643BE719EF}"/>
                </a:ext>
              </a:extLst>
            </p:cNvPr>
            <p:cNvSpPr/>
            <p:nvPr/>
          </p:nvSpPr>
          <p:spPr>
            <a:xfrm>
              <a:off x="4381738" y="4113096"/>
              <a:ext cx="88292" cy="8593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D20CDD-3D86-49CE-8456-F99E802270DB}"/>
              </a:ext>
            </a:extLst>
          </p:cNvPr>
          <p:cNvCxnSpPr>
            <a:cxnSpLocks/>
            <a:stCxn id="5" idx="4"/>
            <a:endCxn id="12" idx="0"/>
          </p:cNvCxnSpPr>
          <p:nvPr/>
        </p:nvCxnSpPr>
        <p:spPr>
          <a:xfrm>
            <a:off x="3312343" y="2952570"/>
            <a:ext cx="7070" cy="418002"/>
          </a:xfrm>
          <a:prstGeom prst="straightConnector1">
            <a:avLst/>
          </a:prstGeom>
          <a:ln w="38100">
            <a:solidFill>
              <a:srgbClr val="0BFD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1D77B6-C6ED-4F4E-8EE3-7CC9681CF2CB}"/>
                  </a:ext>
                </a:extLst>
              </p:cNvPr>
              <p:cNvSpPr txBox="1"/>
              <p:nvPr/>
            </p:nvSpPr>
            <p:spPr>
              <a:xfrm>
                <a:off x="4201291" y="2442681"/>
                <a:ext cx="707231" cy="95532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000" b="1">
                              <a:solidFill>
                                <a:srgbClr val="0BFD39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</m:num>
                        <m:den>
                          <m:r>
                            <a:rPr lang="en-GB" sz="3000" b="1" i="1" smtClean="0">
                              <a:solidFill>
                                <a:srgbClr val="4E2ED6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en-GB" sz="3000" b="1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1D77B6-C6ED-4F4E-8EE3-7CC9681C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91" y="2442681"/>
                <a:ext cx="707231" cy="9553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2E5A3C-86F5-44BD-8ECB-7DAF2ECC626B}"/>
              </a:ext>
            </a:extLst>
          </p:cNvPr>
          <p:cNvCxnSpPr>
            <a:cxnSpLocks/>
          </p:cNvCxnSpPr>
          <p:nvPr/>
        </p:nvCxnSpPr>
        <p:spPr>
          <a:xfrm>
            <a:off x="1956547" y="2920344"/>
            <a:ext cx="0" cy="1510979"/>
          </a:xfrm>
          <a:prstGeom prst="line">
            <a:avLst/>
          </a:prstGeom>
          <a:ln w="381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54177D-D7B8-4DBE-BE8D-CF0BBBE010F9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1956547" y="2920344"/>
            <a:ext cx="1322687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01B3D-FB76-4845-8467-BBA3B2BABCB7}"/>
                  </a:ext>
                </a:extLst>
              </p:cNvPr>
              <p:cNvSpPr txBox="1"/>
              <p:nvPr/>
            </p:nvSpPr>
            <p:spPr>
              <a:xfrm>
                <a:off x="446619" y="3126529"/>
                <a:ext cx="1236221" cy="95365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GB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num>
                        <m:den>
                          <m:r>
                            <a:rPr lang="en-GB" sz="3000" b="1" i="1" smtClean="0">
                              <a:solidFill>
                                <a:srgbClr val="4E2ED6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en-GB" sz="3000" b="1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01B3D-FB76-4845-8467-BBA3B2BAB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19" y="3126529"/>
                <a:ext cx="1236221" cy="9536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9B75E49-8BBD-4162-8621-F44B7E139A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B13439-8DE7-4EBF-9AD6-AAE5298D49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A37FF60-5C28-4953-96BF-CF2EF09C6B70}"/>
              </a:ext>
            </a:extLst>
          </p:cNvPr>
          <p:cNvSpPr/>
          <p:nvPr/>
        </p:nvSpPr>
        <p:spPr>
          <a:xfrm>
            <a:off x="7483970" y="1688109"/>
            <a:ext cx="297000" cy="297000"/>
          </a:xfrm>
          <a:prstGeom prst="ellipse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42F984-B7DB-4EEC-86C8-6C79E64AEDE9}"/>
              </a:ext>
            </a:extLst>
          </p:cNvPr>
          <p:cNvSpPr/>
          <p:nvPr/>
        </p:nvSpPr>
        <p:spPr>
          <a:xfrm>
            <a:off x="6513897" y="4115138"/>
            <a:ext cx="2093495" cy="312821"/>
          </a:xfrm>
          <a:prstGeom prst="rect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644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6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9" repeatCount="indefinite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1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6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9" repeatCount="indefinite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23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216FF3-B116-4530-9A62-2567AED6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Bubbles positioned over a hole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4A8FC-66E6-45E6-A2B8-FF1B4B344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D8D54-F5C5-41CD-A3E1-2CDA812F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E809371-DED9-4B7B-AC09-3C5436B84F81}"/>
              </a:ext>
            </a:extLst>
          </p:cNvPr>
          <p:cNvSpPr/>
          <p:nvPr/>
        </p:nvSpPr>
        <p:spPr>
          <a:xfrm>
            <a:off x="7483970" y="1688109"/>
            <a:ext cx="297000" cy="297000"/>
          </a:xfrm>
          <a:prstGeom prst="ellipse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E21420-D6ED-460D-8E30-A14EDDE84A86}"/>
              </a:ext>
            </a:extLst>
          </p:cNvPr>
          <p:cNvSpPr/>
          <p:nvPr/>
        </p:nvSpPr>
        <p:spPr>
          <a:xfrm>
            <a:off x="6513897" y="4115138"/>
            <a:ext cx="2093495" cy="312821"/>
          </a:xfrm>
          <a:prstGeom prst="rect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C3CC7154-DDB8-446B-AE7E-17E88D938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60" y="1033888"/>
            <a:ext cx="5832000" cy="4499999"/>
          </a:xfrm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52DA92B-C07D-4C8F-8277-001B7C11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17</a:t>
            </a:fld>
            <a:endParaRPr lang="en-GB"/>
          </a:p>
        </p:txBody>
      </p:sp>
      <p:pic>
        <p:nvPicPr>
          <p:cNvPr id="33" name="Content Placeholder 26">
            <a:extLst>
              <a:ext uri="{FF2B5EF4-FFF2-40B4-BE49-F238E27FC236}">
                <a16:creationId xmlns:a16="http://schemas.microsoft.com/office/drawing/2014/main" id="{398E27E7-A373-4263-9ED9-1B91354B08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1" t="1" b="87094"/>
          <a:stretch/>
        </p:blipFill>
        <p:spPr>
          <a:xfrm>
            <a:off x="3682314" y="1033888"/>
            <a:ext cx="2319946" cy="5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51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2D7648-B38E-4027-9DDD-D783AFA6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Bubbles positioned between holes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F48E1A-9E75-4BD5-93C4-6788098DD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5E0E7-EEBA-427B-9AC6-DB3D77E2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305FB7A-795C-4A26-8AF1-EB93128019C6}"/>
              </a:ext>
            </a:extLst>
          </p:cNvPr>
          <p:cNvSpPr/>
          <p:nvPr/>
        </p:nvSpPr>
        <p:spPr>
          <a:xfrm>
            <a:off x="7483970" y="2375145"/>
            <a:ext cx="297000" cy="297000"/>
          </a:xfrm>
          <a:prstGeom prst="ellipse">
            <a:avLst/>
          </a:prstGeom>
          <a:noFill/>
          <a:ln>
            <a:solidFill>
              <a:srgbClr val="FF7F0E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66972A-340E-4794-A09F-734B53C14DC0}"/>
              </a:ext>
            </a:extLst>
          </p:cNvPr>
          <p:cNvSpPr/>
          <p:nvPr/>
        </p:nvSpPr>
        <p:spPr>
          <a:xfrm>
            <a:off x="6513897" y="4427558"/>
            <a:ext cx="2093495" cy="312821"/>
          </a:xfrm>
          <a:prstGeom prst="rect">
            <a:avLst/>
          </a:prstGeom>
          <a:noFill/>
          <a:ln>
            <a:solidFill>
              <a:srgbClr val="FF7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6" name="Content Placeholder 26">
            <a:extLst>
              <a:ext uri="{FF2B5EF4-FFF2-40B4-BE49-F238E27FC236}">
                <a16:creationId xmlns:a16="http://schemas.microsoft.com/office/drawing/2014/main" id="{39A486BB-8DEF-4DF9-B2FD-259A124D2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60" y="1033888"/>
            <a:ext cx="5832000" cy="4499999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9D03B-FBFC-4FC3-97FD-196A7F85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18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0B84DA-F6A9-474B-B992-C5C61769DFBC}"/>
              </a:ext>
            </a:extLst>
          </p:cNvPr>
          <p:cNvSpPr/>
          <p:nvPr/>
        </p:nvSpPr>
        <p:spPr>
          <a:xfrm>
            <a:off x="7483970" y="1688109"/>
            <a:ext cx="297000" cy="297000"/>
          </a:xfrm>
          <a:prstGeom prst="ellipse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8DBC4E-2E8C-422C-B4C1-49912DD3FCCA}"/>
              </a:ext>
            </a:extLst>
          </p:cNvPr>
          <p:cNvSpPr/>
          <p:nvPr/>
        </p:nvSpPr>
        <p:spPr>
          <a:xfrm>
            <a:off x="6513897" y="4115138"/>
            <a:ext cx="2093495" cy="312821"/>
          </a:xfrm>
          <a:prstGeom prst="rect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246679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216FF3-B116-4530-9A62-2567AED6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Bubbles positioned over a hole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4A8FC-66E6-45E6-A2B8-FF1B4B344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D8D54-F5C5-41CD-A3E1-2CDA812F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E809371-DED9-4B7B-AC09-3C5436B84F81}"/>
              </a:ext>
            </a:extLst>
          </p:cNvPr>
          <p:cNvSpPr/>
          <p:nvPr/>
        </p:nvSpPr>
        <p:spPr>
          <a:xfrm>
            <a:off x="7483970" y="2726077"/>
            <a:ext cx="297000" cy="297000"/>
          </a:xfrm>
          <a:prstGeom prst="ellipse">
            <a:avLst/>
          </a:prstGeom>
          <a:noFill/>
          <a:ln>
            <a:solidFill>
              <a:srgbClr val="1F77B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E21420-D6ED-460D-8E30-A14EDDE84A86}"/>
              </a:ext>
            </a:extLst>
          </p:cNvPr>
          <p:cNvSpPr/>
          <p:nvPr/>
        </p:nvSpPr>
        <p:spPr>
          <a:xfrm>
            <a:off x="6513897" y="4739705"/>
            <a:ext cx="2093495" cy="312821"/>
          </a:xfrm>
          <a:prstGeom prst="rect">
            <a:avLst/>
          </a:prstGeom>
          <a:noFill/>
          <a:ln>
            <a:solidFill>
              <a:srgbClr val="1F7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C3CC7154-DDB8-446B-AE7E-17E88D938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60" y="1033888"/>
            <a:ext cx="5832000" cy="4499999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5F47E-5783-4EA6-9EB0-1BCF4922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19</a:t>
            </a:fld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22C0F-78B5-4F04-972B-63C231FC8394}"/>
              </a:ext>
            </a:extLst>
          </p:cNvPr>
          <p:cNvSpPr/>
          <p:nvPr/>
        </p:nvSpPr>
        <p:spPr>
          <a:xfrm>
            <a:off x="7483970" y="2375145"/>
            <a:ext cx="297000" cy="297000"/>
          </a:xfrm>
          <a:prstGeom prst="ellipse">
            <a:avLst/>
          </a:prstGeom>
          <a:noFill/>
          <a:ln>
            <a:solidFill>
              <a:srgbClr val="FF7F0E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B7F548-5D54-46BF-AFA1-61FB849259EC}"/>
              </a:ext>
            </a:extLst>
          </p:cNvPr>
          <p:cNvSpPr/>
          <p:nvPr/>
        </p:nvSpPr>
        <p:spPr>
          <a:xfrm>
            <a:off x="6513897" y="4427558"/>
            <a:ext cx="2093495" cy="312821"/>
          </a:xfrm>
          <a:prstGeom prst="rect">
            <a:avLst/>
          </a:prstGeom>
          <a:noFill/>
          <a:ln>
            <a:solidFill>
              <a:srgbClr val="FF7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7AD638-195F-41F0-8FC8-241093227560}"/>
              </a:ext>
            </a:extLst>
          </p:cNvPr>
          <p:cNvSpPr/>
          <p:nvPr/>
        </p:nvSpPr>
        <p:spPr>
          <a:xfrm>
            <a:off x="7483970" y="1688109"/>
            <a:ext cx="297000" cy="297000"/>
          </a:xfrm>
          <a:prstGeom prst="ellipse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EBE721-49CA-4426-B7BE-196804C22327}"/>
              </a:ext>
            </a:extLst>
          </p:cNvPr>
          <p:cNvSpPr/>
          <p:nvPr/>
        </p:nvSpPr>
        <p:spPr>
          <a:xfrm>
            <a:off x="6513897" y="4115138"/>
            <a:ext cx="2093495" cy="312821"/>
          </a:xfrm>
          <a:prstGeom prst="rect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29947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350DC7-E3E9-4895-9AFB-5623B70C8DF8}"/>
              </a:ext>
            </a:extLst>
          </p:cNvPr>
          <p:cNvSpPr/>
          <p:nvPr/>
        </p:nvSpPr>
        <p:spPr>
          <a:xfrm>
            <a:off x="170260" y="1210867"/>
            <a:ext cx="5832872" cy="404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D9B36B-8F46-40B3-B193-70F93C809C81}"/>
              </a:ext>
            </a:extLst>
          </p:cNvPr>
          <p:cNvSpPr/>
          <p:nvPr/>
        </p:nvSpPr>
        <p:spPr>
          <a:xfrm>
            <a:off x="1737291" y="1885523"/>
            <a:ext cx="2699981" cy="270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DEC50-751D-4108-9B4F-23AD148DD9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/>
              <a:t>Bubble is effectively a sink.</a:t>
            </a:r>
          </a:p>
          <a:p>
            <a:r>
              <a:rPr lang="en-GB">
                <a:solidFill>
                  <a:srgbClr val="D5E1E7"/>
                </a:solidFill>
              </a:rPr>
              <a:t>Flow to bubble is impeded by the boundary.</a:t>
            </a:r>
          </a:p>
          <a:p>
            <a:r>
              <a:rPr lang="en-GB">
                <a:solidFill>
                  <a:srgbClr val="D5E1E7"/>
                </a:solidFill>
              </a:rPr>
              <a:t>Bubble collapses towards the boundary forming a jet.</a:t>
            </a:r>
          </a:p>
          <a:p>
            <a:r>
              <a:rPr lang="en-GB">
                <a:solidFill>
                  <a:srgbClr val="D5E1E7"/>
                </a:solidFill>
              </a:rPr>
              <a:t>Jet has many applications.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Cavitation bubbles collapse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902AC6-0D68-4B01-AD3F-7CDC1B81CD0D}"/>
              </a:ext>
            </a:extLst>
          </p:cNvPr>
          <p:cNvSpPr/>
          <p:nvPr/>
        </p:nvSpPr>
        <p:spPr>
          <a:xfrm>
            <a:off x="2277291" y="2426119"/>
            <a:ext cx="1620000" cy="16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47" idx="0"/>
            <a:endCxn id="8" idx="0"/>
          </p:cNvCxnSpPr>
          <p:nvPr/>
        </p:nvCxnSpPr>
        <p:spPr>
          <a:xfrm>
            <a:off x="3087282" y="1885523"/>
            <a:ext cx="10" cy="540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47" idx="7"/>
            <a:endCxn id="8" idx="7"/>
          </p:cNvCxnSpPr>
          <p:nvPr/>
        </p:nvCxnSpPr>
        <p:spPr>
          <a:xfrm flipH="1">
            <a:off x="3660048" y="2280930"/>
            <a:ext cx="381821" cy="3824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47" idx="1"/>
            <a:endCxn id="8" idx="1"/>
          </p:cNvCxnSpPr>
          <p:nvPr/>
        </p:nvCxnSpPr>
        <p:spPr>
          <a:xfrm>
            <a:off x="2132694" y="2280930"/>
            <a:ext cx="381841" cy="3824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47" idx="5"/>
            <a:endCxn id="8" idx="5"/>
          </p:cNvCxnSpPr>
          <p:nvPr/>
        </p:nvCxnSpPr>
        <p:spPr>
          <a:xfrm flipH="1" flipV="1">
            <a:off x="3660048" y="3808876"/>
            <a:ext cx="381821" cy="3812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47" idx="3"/>
            <a:endCxn id="8" idx="3"/>
          </p:cNvCxnSpPr>
          <p:nvPr/>
        </p:nvCxnSpPr>
        <p:spPr>
          <a:xfrm flipV="1">
            <a:off x="2132694" y="3808876"/>
            <a:ext cx="381841" cy="3812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47" idx="6"/>
            <a:endCxn id="8" idx="6"/>
          </p:cNvCxnSpPr>
          <p:nvPr/>
        </p:nvCxnSpPr>
        <p:spPr>
          <a:xfrm flipH="1">
            <a:off x="3897291" y="3235523"/>
            <a:ext cx="539981" cy="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47" idx="2"/>
            <a:endCxn id="8" idx="2"/>
          </p:cNvCxnSpPr>
          <p:nvPr/>
        </p:nvCxnSpPr>
        <p:spPr>
          <a:xfrm>
            <a:off x="1737291" y="3235523"/>
            <a:ext cx="540000" cy="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47" idx="4"/>
            <a:endCxn id="8" idx="4"/>
          </p:cNvCxnSpPr>
          <p:nvPr/>
        </p:nvCxnSpPr>
        <p:spPr>
          <a:xfrm flipV="1">
            <a:off x="3087282" y="4046119"/>
            <a:ext cx="10" cy="539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9F1EF69-C72B-4E5D-B45B-6248C5795727}"/>
              </a:ext>
            </a:extLst>
          </p:cNvPr>
          <p:cNvSpPr txBox="1"/>
          <p:nvPr/>
        </p:nvSpPr>
        <p:spPr>
          <a:xfrm>
            <a:off x="2530454" y="3079880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Bubble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2BB33-D34F-4910-835A-BB7B94D0075C}"/>
              </a:ext>
            </a:extLst>
          </p:cNvPr>
          <p:cNvSpPr txBox="1"/>
          <p:nvPr/>
        </p:nvSpPr>
        <p:spPr>
          <a:xfrm>
            <a:off x="743561" y="1747024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690690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A72785-0F7A-4BB0-942D-BE24D908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Changing void fraction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F2CED-216B-4972-9B19-1B30916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A0614C2-A470-4F6F-B3F2-43E42CAE5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26" y="1203511"/>
            <a:ext cx="3656040" cy="3178449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EA00DE7-4DC3-4888-9434-EA2B021BE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7" y="1203512"/>
            <a:ext cx="3656039" cy="317844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37ECBF35-B7CD-41BC-BC60-74E388BFEA66}"/>
              </a:ext>
            </a:extLst>
          </p:cNvPr>
          <p:cNvSpPr txBox="1">
            <a:spLocks/>
          </p:cNvSpPr>
          <p:nvPr/>
        </p:nvSpPr>
        <p:spPr>
          <a:xfrm>
            <a:off x="819367" y="4381960"/>
            <a:ext cx="3074978" cy="519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E444E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9% void fraction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68136D7-DF9A-409E-A3BE-88675154E242}"/>
              </a:ext>
            </a:extLst>
          </p:cNvPr>
          <p:cNvSpPr txBox="1">
            <a:spLocks/>
          </p:cNvSpPr>
          <p:nvPr/>
        </p:nvSpPr>
        <p:spPr>
          <a:xfrm>
            <a:off x="5249655" y="4381959"/>
            <a:ext cx="3074978" cy="519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E444E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36% void fraction</a:t>
            </a:r>
          </a:p>
        </p:txBody>
      </p:sp>
    </p:spTree>
    <p:extLst>
      <p:ext uri="{BB962C8B-B14F-4D97-AF65-F5344CB8AC3E}">
        <p14:creationId xmlns:p14="http://schemas.microsoft.com/office/powerpoint/2010/main" val="425419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49F65-702D-4A6A-8ADB-C1593B0A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for different void fractions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8189-BB8C-4964-BEFD-1DEE1FA3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21</a:t>
            </a:fld>
            <a:endParaRPr lang="en-GB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1C6496F-F890-4682-B905-26CAA99C8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70" y="920105"/>
            <a:ext cx="7545862" cy="4716164"/>
          </a:xfrm>
        </p:spPr>
      </p:pic>
    </p:spTree>
    <p:extLst>
      <p:ext uri="{BB962C8B-B14F-4D97-AF65-F5344CB8AC3E}">
        <p14:creationId xmlns:p14="http://schemas.microsoft.com/office/powerpoint/2010/main" val="1927058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49F65-702D-4A6A-8ADB-C1593B0A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for different void fractions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8189-BB8C-4964-BEFD-1DEE1FA3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22</a:t>
            </a:fld>
            <a:endParaRPr lang="en-GB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1C6496F-F890-4682-B905-26CAA99C8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70" y="920105"/>
            <a:ext cx="7545861" cy="4716164"/>
          </a:xfrm>
        </p:spPr>
      </p:pic>
    </p:spTree>
    <p:extLst>
      <p:ext uri="{BB962C8B-B14F-4D97-AF65-F5344CB8AC3E}">
        <p14:creationId xmlns:p14="http://schemas.microsoft.com/office/powerpoint/2010/main" val="231960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49F65-702D-4A6A-8ADB-C1593B0A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for different void fractions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8189-BB8C-4964-BEFD-1DEE1FA3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23</a:t>
            </a:fld>
            <a:endParaRPr lang="en-GB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1C6496F-F890-4682-B905-26CAA99C8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70" y="920105"/>
            <a:ext cx="7545861" cy="4716163"/>
          </a:xfrm>
        </p:spPr>
      </p:pic>
    </p:spTree>
    <p:extLst>
      <p:ext uri="{BB962C8B-B14F-4D97-AF65-F5344CB8AC3E}">
        <p14:creationId xmlns:p14="http://schemas.microsoft.com/office/powerpoint/2010/main" val="91586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49F65-702D-4A6A-8ADB-C1593B0A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for different void fractions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8189-BB8C-4964-BEFD-1DEE1FA3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24</a:t>
            </a:fld>
            <a:endParaRPr lang="en-GB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1C6496F-F890-4682-B905-26CAA99C8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71" y="920105"/>
            <a:ext cx="7545859" cy="4716163"/>
          </a:xfrm>
        </p:spPr>
      </p:pic>
    </p:spTree>
    <p:extLst>
      <p:ext uri="{BB962C8B-B14F-4D97-AF65-F5344CB8AC3E}">
        <p14:creationId xmlns:p14="http://schemas.microsoft.com/office/powerpoint/2010/main" val="2456653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49F65-702D-4A6A-8ADB-C1593B0A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for different void fractions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8189-BB8C-4964-BEFD-1DEE1FA3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25</a:t>
            </a:fld>
            <a:endParaRPr lang="en-GB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1C6496F-F890-4682-B905-26CAA99C8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71" y="920105"/>
            <a:ext cx="7545859" cy="4716162"/>
          </a:xfrm>
        </p:spPr>
      </p:pic>
    </p:spTree>
    <p:extLst>
      <p:ext uri="{BB962C8B-B14F-4D97-AF65-F5344CB8AC3E}">
        <p14:creationId xmlns:p14="http://schemas.microsoft.com/office/powerpoint/2010/main" val="3652478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49F65-702D-4A6A-8ADB-C1593B0A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for different void fractions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8189-BB8C-4964-BEFD-1DEE1FA3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26</a:t>
            </a:fld>
            <a:endParaRPr lang="en-GB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1C6496F-F890-4682-B905-26CAA99C8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71" y="920105"/>
            <a:ext cx="7545859" cy="4716162"/>
          </a:xfrm>
        </p:spPr>
      </p:pic>
    </p:spTree>
    <p:extLst>
      <p:ext uri="{BB962C8B-B14F-4D97-AF65-F5344CB8AC3E}">
        <p14:creationId xmlns:p14="http://schemas.microsoft.com/office/powerpoint/2010/main" val="1408205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49F65-702D-4A6A-8ADB-C1593B0A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for different void fractions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8189-BB8C-4964-BEFD-1DEE1FA3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27</a:t>
            </a:fld>
            <a:endParaRPr lang="en-GB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1C6496F-F890-4682-B905-26CAA99C8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70" y="920105"/>
            <a:ext cx="7545862" cy="4716164"/>
          </a:xfr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401761-AD19-4331-84C1-92F44F310D3A}"/>
              </a:ext>
            </a:extLst>
          </p:cNvPr>
          <p:cNvCxnSpPr/>
          <p:nvPr/>
        </p:nvCxnSpPr>
        <p:spPr>
          <a:xfrm flipH="1">
            <a:off x="4392246" y="2563446"/>
            <a:ext cx="390769" cy="8440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21B478-25CD-44C1-925E-AE23E3000BAB}"/>
                  </a:ext>
                </a:extLst>
              </p:cNvPr>
              <p:cNvSpPr txBox="1"/>
              <p:nvPr/>
            </p:nvSpPr>
            <p:spPr>
              <a:xfrm rot="1509551">
                <a:off x="4110887" y="2227383"/>
                <a:ext cx="1594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latin typeface="Lucida Sans" panose="020B0602030504020204" pitchFamily="34" charset="0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GB"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21B478-25CD-44C1-925E-AE23E3000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09551">
                <a:off x="4110887" y="2227383"/>
                <a:ext cx="1594340" cy="369332"/>
              </a:xfrm>
              <a:prstGeom prst="rect">
                <a:avLst/>
              </a:prstGeom>
              <a:blipFill>
                <a:blip r:embed="rId4"/>
                <a:stretch>
                  <a:fillRect l="-4924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027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49F65-702D-4A6A-8ADB-C1593B0A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for different void fractions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8189-BB8C-4964-BEFD-1DEE1FA3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28</a:t>
            </a:fld>
            <a:endParaRPr lang="en-GB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1C6496F-F890-4682-B905-26CAA99C8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70" y="920105"/>
            <a:ext cx="7545861" cy="4716163"/>
          </a:xfrm>
        </p:spPr>
      </p:pic>
    </p:spTree>
    <p:extLst>
      <p:ext uri="{BB962C8B-B14F-4D97-AF65-F5344CB8AC3E}">
        <p14:creationId xmlns:p14="http://schemas.microsoft.com/office/powerpoint/2010/main" val="1480388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F0BB4C6C-B39B-4E92-AE71-9B8064280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589" y="1017930"/>
            <a:ext cx="7232821" cy="45205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A94B8C9-8CAF-4D3A-BF90-A4EB68DD2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Displacement decreases as void fraction increases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957E84-D714-47AE-9111-8753D2AF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29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FF334D-5BA6-4D41-B447-3B7A3AB89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" b="4318"/>
          <a:stretch/>
        </p:blipFill>
        <p:spPr>
          <a:xfrm>
            <a:off x="620836" y="930884"/>
            <a:ext cx="7902328" cy="4607560"/>
          </a:xfrm>
        </p:spPr>
      </p:pic>
    </p:spTree>
    <p:extLst>
      <p:ext uri="{BB962C8B-B14F-4D97-AF65-F5344CB8AC3E}">
        <p14:creationId xmlns:p14="http://schemas.microsoft.com/office/powerpoint/2010/main" val="2514039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B2EA792-F232-4525-BFBB-3E6F80BEDB89}"/>
              </a:ext>
            </a:extLst>
          </p:cNvPr>
          <p:cNvSpPr/>
          <p:nvPr/>
        </p:nvSpPr>
        <p:spPr>
          <a:xfrm>
            <a:off x="170260" y="1210867"/>
            <a:ext cx="5832872" cy="404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D9B36B-8F46-40B3-B193-70F93C809C81}"/>
              </a:ext>
            </a:extLst>
          </p:cNvPr>
          <p:cNvSpPr/>
          <p:nvPr/>
        </p:nvSpPr>
        <p:spPr>
          <a:xfrm>
            <a:off x="2412286" y="2560523"/>
            <a:ext cx="1349991" cy="135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DEC50-751D-4108-9B4F-23AD148DD9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/>
              <a:t>Bubble is effectively a sink.</a:t>
            </a:r>
          </a:p>
          <a:p>
            <a:r>
              <a:rPr lang="en-GB">
                <a:solidFill>
                  <a:srgbClr val="D5E1E7"/>
                </a:solidFill>
              </a:rPr>
              <a:t>Flow to bubble is impeded by the boundary.</a:t>
            </a:r>
          </a:p>
          <a:p>
            <a:r>
              <a:rPr lang="en-GB">
                <a:solidFill>
                  <a:srgbClr val="D5E1E7"/>
                </a:solidFill>
              </a:rPr>
              <a:t>Bubble collapses towards the boundary forming a jet.</a:t>
            </a:r>
          </a:p>
          <a:p>
            <a:r>
              <a:rPr lang="en-GB">
                <a:solidFill>
                  <a:srgbClr val="D5E1E7"/>
                </a:solidFill>
              </a:rPr>
              <a:t>Jet has many applications.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Cavitation bubbles collapse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902AC6-0D68-4B01-AD3F-7CDC1B81CD0D}"/>
              </a:ext>
            </a:extLst>
          </p:cNvPr>
          <p:cNvSpPr/>
          <p:nvPr/>
        </p:nvSpPr>
        <p:spPr>
          <a:xfrm>
            <a:off x="2945799" y="3094627"/>
            <a:ext cx="282984" cy="28298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47" idx="0"/>
            <a:endCxn id="8" idx="0"/>
          </p:cNvCxnSpPr>
          <p:nvPr/>
        </p:nvCxnSpPr>
        <p:spPr>
          <a:xfrm>
            <a:off x="3087282" y="2560523"/>
            <a:ext cx="10" cy="5341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47" idx="7"/>
            <a:endCxn id="8" idx="7"/>
          </p:cNvCxnSpPr>
          <p:nvPr/>
        </p:nvCxnSpPr>
        <p:spPr>
          <a:xfrm flipH="1">
            <a:off x="3187342" y="2758226"/>
            <a:ext cx="377234" cy="377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47" idx="1"/>
            <a:endCxn id="8" idx="1"/>
          </p:cNvCxnSpPr>
          <p:nvPr/>
        </p:nvCxnSpPr>
        <p:spPr>
          <a:xfrm>
            <a:off x="2609988" y="2758226"/>
            <a:ext cx="377254" cy="377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47" idx="5"/>
            <a:endCxn id="8" idx="5"/>
          </p:cNvCxnSpPr>
          <p:nvPr/>
        </p:nvCxnSpPr>
        <p:spPr>
          <a:xfrm flipH="1" flipV="1">
            <a:off x="3187342" y="3336169"/>
            <a:ext cx="377234" cy="3766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47" idx="3"/>
            <a:endCxn id="8" idx="3"/>
          </p:cNvCxnSpPr>
          <p:nvPr/>
        </p:nvCxnSpPr>
        <p:spPr>
          <a:xfrm flipV="1">
            <a:off x="2609988" y="3336169"/>
            <a:ext cx="377254" cy="3766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47" idx="6"/>
            <a:endCxn id="8" idx="6"/>
          </p:cNvCxnSpPr>
          <p:nvPr/>
        </p:nvCxnSpPr>
        <p:spPr>
          <a:xfrm flipH="1">
            <a:off x="3228783" y="3235523"/>
            <a:ext cx="533494" cy="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47" idx="2"/>
            <a:endCxn id="8" idx="2"/>
          </p:cNvCxnSpPr>
          <p:nvPr/>
        </p:nvCxnSpPr>
        <p:spPr>
          <a:xfrm>
            <a:off x="2412286" y="3235523"/>
            <a:ext cx="533513" cy="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47" idx="4"/>
            <a:endCxn id="8" idx="4"/>
          </p:cNvCxnSpPr>
          <p:nvPr/>
        </p:nvCxnSpPr>
        <p:spPr>
          <a:xfrm flipV="1">
            <a:off x="3087282" y="3377611"/>
            <a:ext cx="10" cy="5329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11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95B91-357F-4F8F-991E-090F80BED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about flexibility?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747070-7090-4921-A016-84DD670AA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47" y="931655"/>
            <a:ext cx="7512908" cy="46930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42BF4-CF5E-4892-966C-C57C994A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18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021758-C260-434B-90D2-1042253B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8D252-D664-4249-914E-B3E242AFA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solidFill>
                  <a:srgbClr val="D5E1E7"/>
                </a:solidFill>
              </a:rPr>
              <a:t>Shown interesting dynamics of bubbles near porous boundaries</a:t>
            </a:r>
          </a:p>
          <a:p>
            <a:r>
              <a:rPr lang="en-GB">
                <a:solidFill>
                  <a:srgbClr val="D5E1E7"/>
                </a:solidFill>
              </a:rPr>
              <a:t>Horizontal position of the bubble has a negligible effect on displacement</a:t>
            </a:r>
          </a:p>
          <a:p>
            <a:r>
              <a:rPr lang="en-GB">
                <a:solidFill>
                  <a:srgbClr val="D5E1E7"/>
                </a:solidFill>
              </a:rPr>
              <a:t>Displacement decreases with increasing void fraction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DC431D-4232-423C-8810-3422E32E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31</a:t>
            </a:fld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517585-B7E0-45B8-9BC5-6F2C4B2ED95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70658" y="5270500"/>
            <a:ext cx="8803480" cy="256646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dirty="0"/>
              <a:t>Elijah Andrews - e.d.andrews@soton.ac.uk</a:t>
            </a:r>
          </a:p>
        </p:txBody>
      </p:sp>
      <p:pic>
        <p:nvPicPr>
          <p:cNvPr id="4" name="second jet through hole">
            <a:hlinkClick r:id="" action="ppaction://media"/>
            <a:extLst>
              <a:ext uri="{FF2B5EF4-FFF2-40B4-BE49-F238E27FC236}">
                <a16:creationId xmlns:a16="http://schemas.microsoft.com/office/drawing/2014/main" id="{137F4685-DA3A-4C21-8718-4D164D2C9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lum contrast="-20000"/>
          </a:blip>
          <a:stretch>
            <a:fillRect/>
          </a:stretch>
        </p:blipFill>
        <p:spPr>
          <a:xfrm>
            <a:off x="460796" y="2217309"/>
            <a:ext cx="3802699" cy="2614356"/>
          </a:xfrm>
          <a:prstGeom prst="rect">
            <a:avLst/>
          </a:prstGeom>
        </p:spPr>
      </p:pic>
      <p:pic>
        <p:nvPicPr>
          <p:cNvPr id="7" name="10s timer">
            <a:hlinkClick r:id="" action="ppaction://media"/>
            <a:extLst>
              <a:ext uri="{FF2B5EF4-FFF2-40B4-BE49-F238E27FC236}">
                <a16:creationId xmlns:a16="http://schemas.microsoft.com/office/drawing/2014/main" id="{2ED6F21C-DF19-4EAA-9F45-A80FF21B99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0989" y="2215173"/>
            <a:ext cx="652506" cy="1305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3238EB-2ABF-40B7-8839-DA2138CD24F9}"/>
              </a:ext>
            </a:extLst>
          </p:cNvPr>
          <p:cNvCxnSpPr/>
          <p:nvPr/>
        </p:nvCxnSpPr>
        <p:spPr>
          <a:xfrm>
            <a:off x="460796" y="3480451"/>
            <a:ext cx="380511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lower edge deformation">
            <a:hlinkClick r:id="" action="ppaction://media"/>
            <a:extLst>
              <a:ext uri="{FF2B5EF4-FFF2-40B4-BE49-F238E27FC236}">
                <a16:creationId xmlns:a16="http://schemas.microsoft.com/office/drawing/2014/main" id="{BD812B4D-E89E-4026-97AD-FA24A9D885B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bmkLst>
                    <p14:bmk name="Bookmark 2" time="4457.6271"/>
                  </p14:bmkLst>
                </p14:media>
              </p:ext>
            </p:extLst>
          </p:nvPr>
        </p:nvPicPr>
        <p:blipFill>
          <a:blip r:embed="rId11">
            <a:lum contrast="-20000"/>
          </a:blip>
          <a:stretch>
            <a:fillRect/>
          </a:stretch>
        </p:blipFill>
        <p:spPr>
          <a:xfrm>
            <a:off x="4878088" y="2217309"/>
            <a:ext cx="3802700" cy="26143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EA4AF4-B043-4F18-8EA8-63C6623A60B3}"/>
              </a:ext>
            </a:extLst>
          </p:cNvPr>
          <p:cNvCxnSpPr/>
          <p:nvPr/>
        </p:nvCxnSpPr>
        <p:spPr>
          <a:xfrm>
            <a:off x="4878088" y="4140722"/>
            <a:ext cx="380511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10s timer">
            <a:hlinkClick r:id="" action="ppaction://media"/>
            <a:extLst>
              <a:ext uri="{FF2B5EF4-FFF2-40B4-BE49-F238E27FC236}">
                <a16:creationId xmlns:a16="http://schemas.microsoft.com/office/drawing/2014/main" id="{59353890-BCF0-4A7D-B7ED-906B49CF3E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29490" y="2217555"/>
            <a:ext cx="652506" cy="1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verted">
            <a:hlinkClick r:id="" action="ppaction://media"/>
            <a:extLst>
              <a:ext uri="{FF2B5EF4-FFF2-40B4-BE49-F238E27FC236}">
                <a16:creationId xmlns:a16="http://schemas.microsoft.com/office/drawing/2014/main" id="{5796A5B3-EE26-4B52-AD2E-2B2FA5D64A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114.9163"/>
                    <p14:bmk name="Bookmark 2" time="1867.4849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517" y="1210866"/>
            <a:ext cx="5889911" cy="404931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C30AD9-5784-4120-A842-C49ADC38A1F2}"/>
              </a:ext>
            </a:extLst>
          </p:cNvPr>
          <p:cNvCxnSpPr>
            <a:cxnSpLocks/>
            <a:stCxn id="5" idx="6"/>
            <a:endCxn id="3" idx="6"/>
          </p:cNvCxnSpPr>
          <p:nvPr/>
        </p:nvCxnSpPr>
        <p:spPr>
          <a:xfrm>
            <a:off x="3345453" y="2920344"/>
            <a:ext cx="684506" cy="1"/>
          </a:xfrm>
          <a:prstGeom prst="straightConnector1">
            <a:avLst/>
          </a:prstGeom>
          <a:ln w="38100">
            <a:solidFill>
              <a:srgbClr val="4E2ED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2D27C68-9A1A-42DD-B5A5-F15425B7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Measurement of radius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5D747-E0F9-4A44-84D1-5CD80244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3988-A9C0-4AD9-AACA-4D72F953498A}" type="slidenum">
              <a:rPr lang="en-GB" smtClean="0"/>
              <a:t>32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0E8300-9E18-49FD-B791-1A07390B6C10}"/>
              </a:ext>
            </a:extLst>
          </p:cNvPr>
          <p:cNvGrpSpPr/>
          <p:nvPr/>
        </p:nvGrpSpPr>
        <p:grpSpPr>
          <a:xfrm>
            <a:off x="2594728" y="2224921"/>
            <a:ext cx="1435231" cy="1390847"/>
            <a:chOff x="3459637" y="2585561"/>
            <a:chExt cx="1913641" cy="18544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F6981C-67BC-4A0A-9186-03350A6C226D}"/>
                </a:ext>
              </a:extLst>
            </p:cNvPr>
            <p:cNvSpPr/>
            <p:nvPr/>
          </p:nvSpPr>
          <p:spPr>
            <a:xfrm>
              <a:off x="3459637" y="2585561"/>
              <a:ext cx="1913641" cy="18544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92D1B7-29F4-460B-AC79-4F729A9DAEA9}"/>
                </a:ext>
              </a:extLst>
            </p:cNvPr>
            <p:cNvSpPr/>
            <p:nvPr/>
          </p:nvSpPr>
          <p:spPr>
            <a:xfrm>
              <a:off x="4372311" y="3469824"/>
              <a:ext cx="88292" cy="859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F79DD3-C2CD-4AE3-83AB-9EF6AFFAD32F}"/>
              </a:ext>
            </a:extLst>
          </p:cNvPr>
          <p:cNvGrpSpPr/>
          <p:nvPr/>
        </p:nvGrpSpPr>
        <p:grpSpPr>
          <a:xfrm>
            <a:off x="2835111" y="2899134"/>
            <a:ext cx="968605" cy="942878"/>
            <a:chOff x="3780148" y="3484511"/>
            <a:chExt cx="1291473" cy="12571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73E751-28DA-41DA-AFEE-DDFC780852F6}"/>
                </a:ext>
              </a:extLst>
            </p:cNvPr>
            <p:cNvSpPr/>
            <p:nvPr/>
          </p:nvSpPr>
          <p:spPr>
            <a:xfrm>
              <a:off x="3780148" y="3484511"/>
              <a:ext cx="1291473" cy="125717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D93AEE-FD40-4DBE-832F-2A643BE719EF}"/>
                </a:ext>
              </a:extLst>
            </p:cNvPr>
            <p:cNvSpPr/>
            <p:nvPr/>
          </p:nvSpPr>
          <p:spPr>
            <a:xfrm>
              <a:off x="4381737" y="4077526"/>
              <a:ext cx="88292" cy="8593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1D77B6-C6ED-4F4E-8EE3-7CC9681CF2CB}"/>
                  </a:ext>
                </a:extLst>
              </p:cNvPr>
              <p:cNvSpPr txBox="1"/>
              <p:nvPr/>
            </p:nvSpPr>
            <p:spPr>
              <a:xfrm>
                <a:off x="4201291" y="2403152"/>
                <a:ext cx="707231" cy="10343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000" b="1" i="1" smtClean="0">
                                  <a:solidFill>
                                    <a:srgbClr val="0BFD3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b="1" i="1" smtClean="0">
                                  <a:solidFill>
                                    <a:srgbClr val="0BFD39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sz="3000" b="1" i="1" smtClean="0">
                                  <a:solidFill>
                                    <a:srgbClr val="0BFD39"/>
                                  </a:solidFill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  <m:r>
                                <a:rPr lang="en-GB" sz="3000" b="1" i="1" smtClean="0">
                                  <a:solidFill>
                                    <a:srgbClr val="0BFD39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3000" b="1" i="1" smtClean="0">
                                  <a:solidFill>
                                    <a:srgbClr val="4E2ED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b="1" i="1" smtClean="0">
                                  <a:solidFill>
                                    <a:srgbClr val="4E2ED6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sz="3000" b="1" i="1" smtClean="0">
                                  <a:solidFill>
                                    <a:srgbClr val="4E2ED6"/>
                                  </a:solidFill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  <m:r>
                                <a:rPr lang="en-GB" sz="3000" b="1" i="1" smtClean="0">
                                  <a:solidFill>
                                    <a:srgbClr val="4E2ED6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000" b="1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1D77B6-C6ED-4F4E-8EE3-7CC9681C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91" y="2403152"/>
                <a:ext cx="707231" cy="1034386"/>
              </a:xfrm>
              <a:prstGeom prst="rect">
                <a:avLst/>
              </a:prstGeom>
              <a:blipFill>
                <a:blip r:embed="rId6"/>
                <a:stretch>
                  <a:fillRect r="-6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2E5A3C-86F5-44BD-8ECB-7DAF2ECC626B}"/>
              </a:ext>
            </a:extLst>
          </p:cNvPr>
          <p:cNvCxnSpPr>
            <a:cxnSpLocks/>
          </p:cNvCxnSpPr>
          <p:nvPr/>
        </p:nvCxnSpPr>
        <p:spPr>
          <a:xfrm>
            <a:off x="1956547" y="2920344"/>
            <a:ext cx="0" cy="1510979"/>
          </a:xfrm>
          <a:prstGeom prst="line">
            <a:avLst/>
          </a:prstGeom>
          <a:ln w="381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54177D-D7B8-4DBE-BE8D-CF0BBBE010F9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1956547" y="2920344"/>
            <a:ext cx="1322687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01B3D-FB76-4845-8467-BBA3B2BABCB7}"/>
                  </a:ext>
                </a:extLst>
              </p:cNvPr>
              <p:cNvSpPr txBox="1"/>
              <p:nvPr/>
            </p:nvSpPr>
            <p:spPr>
              <a:xfrm>
                <a:off x="446619" y="3126529"/>
                <a:ext cx="1236221" cy="95365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GB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num>
                        <m:den>
                          <m:r>
                            <a:rPr lang="en-GB" sz="3000" b="1" i="1" smtClean="0">
                              <a:solidFill>
                                <a:srgbClr val="4E2ED6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en-GB" sz="3000" b="1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01B3D-FB76-4845-8467-BBA3B2BAB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19" y="3126529"/>
                <a:ext cx="1236221" cy="9536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9B75E49-8BBD-4162-8621-F44B7E139A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389" y="1171031"/>
            <a:ext cx="2514098" cy="22373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B13439-8DE7-4EBF-9AD6-AAE5298D49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407" y="4069573"/>
            <a:ext cx="2293151" cy="10674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A37FF60-5C28-4953-96BF-CF2EF09C6B70}"/>
              </a:ext>
            </a:extLst>
          </p:cNvPr>
          <p:cNvSpPr/>
          <p:nvPr/>
        </p:nvSpPr>
        <p:spPr>
          <a:xfrm>
            <a:off x="7483970" y="1688109"/>
            <a:ext cx="297000" cy="297000"/>
          </a:xfrm>
          <a:prstGeom prst="ellipse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42F984-B7DB-4EEC-86C8-6C79E64AEDE9}"/>
              </a:ext>
            </a:extLst>
          </p:cNvPr>
          <p:cNvSpPr/>
          <p:nvPr/>
        </p:nvSpPr>
        <p:spPr>
          <a:xfrm>
            <a:off x="6513897" y="4115138"/>
            <a:ext cx="2093495" cy="312821"/>
          </a:xfrm>
          <a:prstGeom prst="rect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B0592D-3D29-475C-A985-EEC7DC938E39}"/>
              </a:ext>
            </a:extLst>
          </p:cNvPr>
          <p:cNvCxnSpPr>
            <a:cxnSpLocks/>
            <a:stCxn id="12" idx="6"/>
            <a:endCxn id="11" idx="6"/>
          </p:cNvCxnSpPr>
          <p:nvPr/>
        </p:nvCxnSpPr>
        <p:spPr>
          <a:xfrm flipV="1">
            <a:off x="3352522" y="3370573"/>
            <a:ext cx="451194" cy="5548"/>
          </a:xfrm>
          <a:prstGeom prst="straightConnector1">
            <a:avLst/>
          </a:prstGeom>
          <a:ln w="38100">
            <a:solidFill>
              <a:srgbClr val="0BFD3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8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6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9" repeatCount="indefinite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1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6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9" repeatCount="indefinite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23" grpId="0"/>
          <p:bldP spid="29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F0FEE-336F-455B-BBB6-F2380F43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Variation of radius ratio with void fraction</a:t>
            </a:r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FD5E5283-3B78-4165-A116-314B28396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7" y="907199"/>
            <a:ext cx="7447006" cy="4741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86C26-5CFB-40EE-AC15-8259877D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455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38DF-42B1-423E-B6DF-9DCC29DE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Geometric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741C4-EB35-426E-9D19-0E1ABCCE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34</a:t>
            </a:fld>
            <a:endParaRPr lang="en-GB"/>
          </a:p>
        </p:txBody>
      </p:sp>
      <p:pic>
        <p:nvPicPr>
          <p:cNvPr id="8" name="Content Placeholder 7" descr="A picture containing icon&#10;&#10;Description automatically generated">
            <a:extLst>
              <a:ext uri="{FF2B5EF4-FFF2-40B4-BE49-F238E27FC236}">
                <a16:creationId xmlns:a16="http://schemas.microsoft.com/office/drawing/2014/main" id="{C08B4A83-A5D7-4BE0-970C-6A6BC9739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1" y="1704845"/>
            <a:ext cx="7785100" cy="3146686"/>
          </a:xfrm>
        </p:spPr>
      </p:pic>
    </p:spTree>
    <p:extLst>
      <p:ext uri="{BB962C8B-B14F-4D97-AF65-F5344CB8AC3E}">
        <p14:creationId xmlns:p14="http://schemas.microsoft.com/office/powerpoint/2010/main" val="2707806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F4A9-70C7-4597-A74A-F65DCA82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Effect of thickness</a:t>
            </a:r>
          </a:p>
        </p:txBody>
      </p:sp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8D90051B-4C0F-4D9C-BE5C-060BFD587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b="2941"/>
          <a:stretch/>
        </p:blipFill>
        <p:spPr>
          <a:xfrm>
            <a:off x="803985" y="922026"/>
            <a:ext cx="7536030" cy="46585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6F38A-8BE0-4B2D-B37D-BD3B08B1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3639-E733-4BDF-8E71-3F4F4F1FE9E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83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B4016CF-7B45-4AC4-BA66-A67FA8DFDF1A}"/>
              </a:ext>
            </a:extLst>
          </p:cNvPr>
          <p:cNvSpPr/>
          <p:nvPr/>
        </p:nvSpPr>
        <p:spPr>
          <a:xfrm>
            <a:off x="170260" y="1210867"/>
            <a:ext cx="5832872" cy="404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9B2727-9FC8-4E5F-A11D-6B4A7FD595F7}"/>
              </a:ext>
            </a:extLst>
          </p:cNvPr>
          <p:cNvSpPr/>
          <p:nvPr/>
        </p:nvSpPr>
        <p:spPr>
          <a:xfrm>
            <a:off x="170260" y="4451083"/>
            <a:ext cx="5832872" cy="8090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53512B-8FF2-4E2A-817B-EF5D59816FB0}"/>
              </a:ext>
            </a:extLst>
          </p:cNvPr>
          <p:cNvSpPr/>
          <p:nvPr/>
        </p:nvSpPr>
        <p:spPr>
          <a:xfrm>
            <a:off x="1833529" y="1881132"/>
            <a:ext cx="2476973" cy="2468894"/>
          </a:xfrm>
          <a:custGeom>
            <a:avLst/>
            <a:gdLst>
              <a:gd name="connsiteX0" fmla="*/ 1819255 w 3609562"/>
              <a:gd name="connsiteY0" fmla="*/ 8 h 3609490"/>
              <a:gd name="connsiteX1" fmla="*/ 3080164 w 3609562"/>
              <a:gd name="connsiteY1" fmla="*/ 529398 h 3609490"/>
              <a:gd name="connsiteX2" fmla="*/ 3609554 w 3609562"/>
              <a:gd name="connsiteY2" fmla="*/ 1799932 h 3609490"/>
              <a:gd name="connsiteX3" fmla="*/ 3089789 w 3609562"/>
              <a:gd name="connsiteY3" fmla="*/ 3080092 h 3609490"/>
              <a:gd name="connsiteX4" fmla="*/ 1819255 w 3609562"/>
              <a:gd name="connsiteY4" fmla="*/ 3609482 h 3609490"/>
              <a:gd name="connsiteX5" fmla="*/ 539095 w 3609562"/>
              <a:gd name="connsiteY5" fmla="*/ 3089718 h 3609490"/>
              <a:gd name="connsiteX6" fmla="*/ 80 w 3609562"/>
              <a:gd name="connsiteY6" fmla="*/ 1809558 h 3609490"/>
              <a:gd name="connsiteX7" fmla="*/ 510219 w 3609562"/>
              <a:gd name="connsiteY7" fmla="*/ 519772 h 3609490"/>
              <a:gd name="connsiteX8" fmla="*/ 1819255 w 3609562"/>
              <a:gd name="connsiteY8" fmla="*/ 8 h 3609490"/>
              <a:gd name="connsiteX0" fmla="*/ 1819255 w 3609562"/>
              <a:gd name="connsiteY0" fmla="*/ 8 h 3295733"/>
              <a:gd name="connsiteX1" fmla="*/ 3080164 w 3609562"/>
              <a:gd name="connsiteY1" fmla="*/ 529398 h 3295733"/>
              <a:gd name="connsiteX2" fmla="*/ 3609554 w 3609562"/>
              <a:gd name="connsiteY2" fmla="*/ 1799932 h 3295733"/>
              <a:gd name="connsiteX3" fmla="*/ 3089789 w 3609562"/>
              <a:gd name="connsiteY3" fmla="*/ 3080092 h 3295733"/>
              <a:gd name="connsiteX4" fmla="*/ 1780754 w 3609562"/>
              <a:gd name="connsiteY4" fmla="*/ 3291848 h 3295733"/>
              <a:gd name="connsiteX5" fmla="*/ 539095 w 3609562"/>
              <a:gd name="connsiteY5" fmla="*/ 3089718 h 3295733"/>
              <a:gd name="connsiteX6" fmla="*/ 80 w 3609562"/>
              <a:gd name="connsiteY6" fmla="*/ 1809558 h 3295733"/>
              <a:gd name="connsiteX7" fmla="*/ 510219 w 3609562"/>
              <a:gd name="connsiteY7" fmla="*/ 519772 h 3295733"/>
              <a:gd name="connsiteX8" fmla="*/ 1819255 w 3609562"/>
              <a:gd name="connsiteY8" fmla="*/ 8 h 3295733"/>
              <a:gd name="connsiteX0" fmla="*/ 1819255 w 3611327"/>
              <a:gd name="connsiteY0" fmla="*/ 8 h 3309039"/>
              <a:gd name="connsiteX1" fmla="*/ 3080164 w 3611327"/>
              <a:gd name="connsiteY1" fmla="*/ 529398 h 3309039"/>
              <a:gd name="connsiteX2" fmla="*/ 3609554 w 3611327"/>
              <a:gd name="connsiteY2" fmla="*/ 1799932 h 3309039"/>
              <a:gd name="connsiteX3" fmla="*/ 2926160 w 3611327"/>
              <a:gd name="connsiteY3" fmla="*/ 2897212 h 3309039"/>
              <a:gd name="connsiteX4" fmla="*/ 1780754 w 3611327"/>
              <a:gd name="connsiteY4" fmla="*/ 3291848 h 3309039"/>
              <a:gd name="connsiteX5" fmla="*/ 539095 w 3611327"/>
              <a:gd name="connsiteY5" fmla="*/ 3089718 h 3309039"/>
              <a:gd name="connsiteX6" fmla="*/ 80 w 3611327"/>
              <a:gd name="connsiteY6" fmla="*/ 1809558 h 3309039"/>
              <a:gd name="connsiteX7" fmla="*/ 510219 w 3611327"/>
              <a:gd name="connsiteY7" fmla="*/ 519772 h 3309039"/>
              <a:gd name="connsiteX8" fmla="*/ 1819255 w 3611327"/>
              <a:gd name="connsiteY8" fmla="*/ 8 h 3309039"/>
              <a:gd name="connsiteX0" fmla="*/ 1819255 w 3611327"/>
              <a:gd name="connsiteY0" fmla="*/ 8 h 3292101"/>
              <a:gd name="connsiteX1" fmla="*/ 3080164 w 3611327"/>
              <a:gd name="connsiteY1" fmla="*/ 529398 h 3292101"/>
              <a:gd name="connsiteX2" fmla="*/ 3609554 w 3611327"/>
              <a:gd name="connsiteY2" fmla="*/ 1799932 h 3292101"/>
              <a:gd name="connsiteX3" fmla="*/ 2926160 w 3611327"/>
              <a:gd name="connsiteY3" fmla="*/ 2897212 h 3292101"/>
              <a:gd name="connsiteX4" fmla="*/ 1780754 w 3611327"/>
              <a:gd name="connsiteY4" fmla="*/ 3291848 h 3292101"/>
              <a:gd name="connsiteX5" fmla="*/ 616097 w 3611327"/>
              <a:gd name="connsiteY5" fmla="*/ 2935713 h 3292101"/>
              <a:gd name="connsiteX6" fmla="*/ 80 w 3611327"/>
              <a:gd name="connsiteY6" fmla="*/ 1809558 h 3292101"/>
              <a:gd name="connsiteX7" fmla="*/ 510219 w 3611327"/>
              <a:gd name="connsiteY7" fmla="*/ 519772 h 3292101"/>
              <a:gd name="connsiteX8" fmla="*/ 1819255 w 3611327"/>
              <a:gd name="connsiteY8" fmla="*/ 8 h 3292101"/>
              <a:gd name="connsiteX0" fmla="*/ 1819255 w 3611327"/>
              <a:gd name="connsiteY0" fmla="*/ 8 h 3291860"/>
              <a:gd name="connsiteX1" fmla="*/ 3080164 w 3611327"/>
              <a:gd name="connsiteY1" fmla="*/ 529398 h 3291860"/>
              <a:gd name="connsiteX2" fmla="*/ 3609554 w 3611327"/>
              <a:gd name="connsiteY2" fmla="*/ 1799932 h 3291860"/>
              <a:gd name="connsiteX3" fmla="*/ 2926160 w 3611327"/>
              <a:gd name="connsiteY3" fmla="*/ 2897212 h 3291860"/>
              <a:gd name="connsiteX4" fmla="*/ 1780754 w 3611327"/>
              <a:gd name="connsiteY4" fmla="*/ 3291848 h 3291860"/>
              <a:gd name="connsiteX5" fmla="*/ 654598 w 3611327"/>
              <a:gd name="connsiteY5" fmla="*/ 2887586 h 3291860"/>
              <a:gd name="connsiteX6" fmla="*/ 80 w 3611327"/>
              <a:gd name="connsiteY6" fmla="*/ 1809558 h 3291860"/>
              <a:gd name="connsiteX7" fmla="*/ 510219 w 3611327"/>
              <a:gd name="connsiteY7" fmla="*/ 519772 h 3291860"/>
              <a:gd name="connsiteX8" fmla="*/ 1819255 w 3611327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790308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828809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305026"/>
              <a:gd name="connsiteY0" fmla="*/ 8 h 3291860"/>
              <a:gd name="connsiteX1" fmla="*/ 2935885 w 3305026"/>
              <a:gd name="connsiteY1" fmla="*/ 529398 h 3291860"/>
              <a:gd name="connsiteX2" fmla="*/ 3301645 w 3305026"/>
              <a:gd name="connsiteY2" fmla="*/ 1809557 h 3291860"/>
              <a:gd name="connsiteX3" fmla="*/ 2781881 w 3305026"/>
              <a:gd name="connsiteY3" fmla="*/ 2897212 h 3291860"/>
              <a:gd name="connsiteX4" fmla="*/ 1636475 w 3305026"/>
              <a:gd name="connsiteY4" fmla="*/ 3291848 h 3291860"/>
              <a:gd name="connsiteX5" fmla="*/ 510319 w 3305026"/>
              <a:gd name="connsiteY5" fmla="*/ 2887586 h 3291860"/>
              <a:gd name="connsiteX6" fmla="*/ 180 w 3305026"/>
              <a:gd name="connsiteY6" fmla="*/ 1828809 h 3291860"/>
              <a:gd name="connsiteX7" fmla="*/ 365940 w 3305026"/>
              <a:gd name="connsiteY7" fmla="*/ 519772 h 3291860"/>
              <a:gd name="connsiteX8" fmla="*/ 1674976 w 3305026"/>
              <a:gd name="connsiteY8" fmla="*/ 8 h 3291860"/>
              <a:gd name="connsiteX0" fmla="*/ 1674976 w 3302698"/>
              <a:gd name="connsiteY0" fmla="*/ 400 h 3292252"/>
              <a:gd name="connsiteX1" fmla="*/ 2878134 w 3302698"/>
              <a:gd name="connsiteY1" fmla="*/ 587542 h 3292252"/>
              <a:gd name="connsiteX2" fmla="*/ 3301645 w 3302698"/>
              <a:gd name="connsiteY2" fmla="*/ 1809949 h 3292252"/>
              <a:gd name="connsiteX3" fmla="*/ 2781881 w 3302698"/>
              <a:gd name="connsiteY3" fmla="*/ 2897604 h 3292252"/>
              <a:gd name="connsiteX4" fmla="*/ 1636475 w 3302698"/>
              <a:gd name="connsiteY4" fmla="*/ 3292240 h 3292252"/>
              <a:gd name="connsiteX5" fmla="*/ 510319 w 3302698"/>
              <a:gd name="connsiteY5" fmla="*/ 2887978 h 3292252"/>
              <a:gd name="connsiteX6" fmla="*/ 180 w 3302698"/>
              <a:gd name="connsiteY6" fmla="*/ 1829201 h 3292252"/>
              <a:gd name="connsiteX7" fmla="*/ 365940 w 3302698"/>
              <a:gd name="connsiteY7" fmla="*/ 520164 h 3292252"/>
              <a:gd name="connsiteX8" fmla="*/ 1674976 w 3302698"/>
              <a:gd name="connsiteY8" fmla="*/ 400 h 3292252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36408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74909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2631" h="3291859">
                <a:moveTo>
                  <a:pt x="1674909" y="7"/>
                </a:moveTo>
                <a:cubicBezTo>
                  <a:pt x="2083983" y="1611"/>
                  <a:pt x="2606956" y="285558"/>
                  <a:pt x="2878067" y="587149"/>
                </a:cubicBezTo>
                <a:cubicBezTo>
                  <a:pt x="3149178" y="888740"/>
                  <a:pt x="3317620" y="1424546"/>
                  <a:pt x="3301578" y="1809556"/>
                </a:cubicBezTo>
                <a:cubicBezTo>
                  <a:pt x="3285536" y="2194566"/>
                  <a:pt x="3054529" y="2650163"/>
                  <a:pt x="2781814" y="2897211"/>
                </a:cubicBezTo>
                <a:cubicBezTo>
                  <a:pt x="2509099" y="3144259"/>
                  <a:pt x="2043878" y="3293451"/>
                  <a:pt x="1665284" y="3291847"/>
                </a:cubicBezTo>
                <a:cubicBezTo>
                  <a:pt x="1286690" y="3290243"/>
                  <a:pt x="787780" y="3131425"/>
                  <a:pt x="510252" y="2887585"/>
                </a:cubicBezTo>
                <a:cubicBezTo>
                  <a:pt x="232724" y="2643745"/>
                  <a:pt x="4926" y="2257132"/>
                  <a:pt x="113" y="1828808"/>
                </a:cubicBezTo>
                <a:cubicBezTo>
                  <a:pt x="-4700" y="1400484"/>
                  <a:pt x="144491" y="882323"/>
                  <a:pt x="423624" y="577523"/>
                </a:cubicBezTo>
                <a:cubicBezTo>
                  <a:pt x="702757" y="272723"/>
                  <a:pt x="1265835" y="-1597"/>
                  <a:pt x="1674909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1F8CC0-1636-473F-B987-857294513ABD}"/>
              </a:ext>
            </a:extLst>
          </p:cNvPr>
          <p:cNvSpPr/>
          <p:nvPr/>
        </p:nvSpPr>
        <p:spPr>
          <a:xfrm>
            <a:off x="2266739" y="2422549"/>
            <a:ext cx="1638711" cy="1631503"/>
          </a:xfrm>
          <a:custGeom>
            <a:avLst/>
            <a:gdLst>
              <a:gd name="connsiteX0" fmla="*/ 1087668 w 2184948"/>
              <a:gd name="connsiteY0" fmla="*/ 13 h 2175337"/>
              <a:gd name="connsiteX1" fmla="*/ 1867315 w 2184948"/>
              <a:gd name="connsiteY1" fmla="*/ 327272 h 2175337"/>
              <a:gd name="connsiteX2" fmla="*/ 2184948 w 2184948"/>
              <a:gd name="connsiteY2" fmla="*/ 1078042 h 2175337"/>
              <a:gd name="connsiteX3" fmla="*/ 1867315 w 2184948"/>
              <a:gd name="connsiteY3" fmla="*/ 1867314 h 2175337"/>
              <a:gd name="connsiteX4" fmla="*/ 1087668 w 2184948"/>
              <a:gd name="connsiteY4" fmla="*/ 2175322 h 2175337"/>
              <a:gd name="connsiteX5" fmla="*/ 317647 w 2184948"/>
              <a:gd name="connsiteY5" fmla="*/ 1857689 h 2175337"/>
              <a:gd name="connsiteX6" fmla="*/ 14 w 2184948"/>
              <a:gd name="connsiteY6" fmla="*/ 1097293 h 2175337"/>
              <a:gd name="connsiteX7" fmla="*/ 308022 w 2184948"/>
              <a:gd name="connsiteY7" fmla="*/ 317647 h 2175337"/>
              <a:gd name="connsiteX8" fmla="*/ 1087668 w 2184948"/>
              <a:gd name="connsiteY8" fmla="*/ 13 h 217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4948" h="2175337">
                <a:moveTo>
                  <a:pt x="1087668" y="13"/>
                </a:moveTo>
                <a:cubicBezTo>
                  <a:pt x="1347550" y="1617"/>
                  <a:pt x="1684435" y="147601"/>
                  <a:pt x="1867315" y="327272"/>
                </a:cubicBezTo>
                <a:cubicBezTo>
                  <a:pt x="2050195" y="506944"/>
                  <a:pt x="2184948" y="821368"/>
                  <a:pt x="2184948" y="1078042"/>
                </a:cubicBezTo>
                <a:cubicBezTo>
                  <a:pt x="2184948" y="1334716"/>
                  <a:pt x="2050195" y="1684434"/>
                  <a:pt x="1867315" y="1867314"/>
                </a:cubicBezTo>
                <a:cubicBezTo>
                  <a:pt x="1684435" y="2050194"/>
                  <a:pt x="1345946" y="2176926"/>
                  <a:pt x="1087668" y="2175322"/>
                </a:cubicBezTo>
                <a:cubicBezTo>
                  <a:pt x="829390" y="2173718"/>
                  <a:pt x="498923" y="2037361"/>
                  <a:pt x="317647" y="1857689"/>
                </a:cubicBezTo>
                <a:cubicBezTo>
                  <a:pt x="136371" y="1678018"/>
                  <a:pt x="1618" y="1353967"/>
                  <a:pt x="14" y="1097293"/>
                </a:cubicBezTo>
                <a:cubicBezTo>
                  <a:pt x="-1590" y="840619"/>
                  <a:pt x="129955" y="495714"/>
                  <a:pt x="308022" y="317647"/>
                </a:cubicBezTo>
                <a:cubicBezTo>
                  <a:pt x="486089" y="139580"/>
                  <a:pt x="827786" y="-1591"/>
                  <a:pt x="1087668" y="1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DEC50-751D-4108-9B4F-23AD148DD9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/>
              <a:t>Bubble is effectively a sink.</a:t>
            </a:r>
          </a:p>
          <a:p>
            <a:r>
              <a:rPr lang="en-GB">
                <a:solidFill>
                  <a:srgbClr val="D5E1E7"/>
                </a:solidFill>
              </a:rPr>
              <a:t>Flow to bubble is impeded by the boundary.</a:t>
            </a:r>
          </a:p>
          <a:p>
            <a:r>
              <a:rPr lang="en-GB">
                <a:solidFill>
                  <a:srgbClr val="D5E1E7"/>
                </a:solidFill>
              </a:rPr>
              <a:t>Bubble collapses towards the boundary forming a jet.</a:t>
            </a:r>
          </a:p>
          <a:p>
            <a:r>
              <a:rPr lang="en-GB">
                <a:solidFill>
                  <a:srgbClr val="D5E1E7"/>
                </a:solidFill>
              </a:rPr>
              <a:t>Jet has many applications.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Bubbles collapse towards boundaries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4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21" idx="0"/>
            <a:endCxn id="4" idx="0"/>
          </p:cNvCxnSpPr>
          <p:nvPr/>
        </p:nvCxnSpPr>
        <p:spPr>
          <a:xfrm flipH="1">
            <a:off x="3082491" y="1881137"/>
            <a:ext cx="7220" cy="541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21" idx="1"/>
            <a:endCxn id="4" idx="1"/>
          </p:cNvCxnSpPr>
          <p:nvPr/>
        </p:nvCxnSpPr>
        <p:spPr>
          <a:xfrm flipH="1">
            <a:off x="3667225" y="2321493"/>
            <a:ext cx="324854" cy="346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21" idx="7"/>
            <a:endCxn id="4" idx="7"/>
          </p:cNvCxnSpPr>
          <p:nvPr/>
        </p:nvCxnSpPr>
        <p:spPr>
          <a:xfrm>
            <a:off x="2151247" y="2314273"/>
            <a:ext cx="346509" cy="3465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H="1" flipV="1">
            <a:off x="3667226" y="3823035"/>
            <a:ext cx="252664" cy="2310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21" idx="5"/>
            <a:endCxn id="4" idx="5"/>
          </p:cNvCxnSpPr>
          <p:nvPr/>
        </p:nvCxnSpPr>
        <p:spPr>
          <a:xfrm flipV="1">
            <a:off x="2216218" y="3815815"/>
            <a:ext cx="288757" cy="2310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21" idx="2"/>
            <a:endCxn id="4" idx="2"/>
          </p:cNvCxnSpPr>
          <p:nvPr/>
        </p:nvCxnSpPr>
        <p:spPr>
          <a:xfrm flipH="1" flipV="1">
            <a:off x="3905450" y="3231080"/>
            <a:ext cx="404262" cy="7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21" idx="6"/>
            <a:endCxn id="4" idx="6"/>
          </p:cNvCxnSpPr>
          <p:nvPr/>
        </p:nvCxnSpPr>
        <p:spPr>
          <a:xfrm flipV="1">
            <a:off x="1833614" y="3245519"/>
            <a:ext cx="433136" cy="72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21" idx="4"/>
            <a:endCxn id="4" idx="4"/>
          </p:cNvCxnSpPr>
          <p:nvPr/>
        </p:nvCxnSpPr>
        <p:spPr>
          <a:xfrm flipH="1" flipV="1">
            <a:off x="3082490" y="4054041"/>
            <a:ext cx="2" cy="2959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11366C-F1DE-4D6B-8681-D22DE926EA00}"/>
              </a:ext>
            </a:extLst>
          </p:cNvPr>
          <p:cNvCxnSpPr>
            <a:cxnSpLocks/>
          </p:cNvCxnSpPr>
          <p:nvPr/>
        </p:nvCxnSpPr>
        <p:spPr>
          <a:xfrm>
            <a:off x="166551" y="4451082"/>
            <a:ext cx="58328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C4974D-7474-45A0-A382-7A2F617C71DB}"/>
              </a:ext>
            </a:extLst>
          </p:cNvPr>
          <p:cNvSpPr txBox="1"/>
          <p:nvPr/>
        </p:nvSpPr>
        <p:spPr>
          <a:xfrm>
            <a:off x="2530454" y="3079880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Bubble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7467-9F3C-41B7-9C53-1D70B2BDBFD4}"/>
              </a:ext>
            </a:extLst>
          </p:cNvPr>
          <p:cNvSpPr txBox="1"/>
          <p:nvPr/>
        </p:nvSpPr>
        <p:spPr>
          <a:xfrm>
            <a:off x="743561" y="1747024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BC07F-DC94-432D-B91F-FEF1119D4FDB}"/>
              </a:ext>
            </a:extLst>
          </p:cNvPr>
          <p:cNvSpPr txBox="1"/>
          <p:nvPr/>
        </p:nvSpPr>
        <p:spPr>
          <a:xfrm>
            <a:off x="2515773" y="4711373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Boundary</a:t>
            </a:r>
          </a:p>
        </p:txBody>
      </p:sp>
    </p:spTree>
    <p:extLst>
      <p:ext uri="{BB962C8B-B14F-4D97-AF65-F5344CB8AC3E}">
        <p14:creationId xmlns:p14="http://schemas.microsoft.com/office/powerpoint/2010/main" val="33958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0CF8A85-B20B-467B-B9E1-D768F2A2CBFD}"/>
              </a:ext>
            </a:extLst>
          </p:cNvPr>
          <p:cNvSpPr/>
          <p:nvPr/>
        </p:nvSpPr>
        <p:spPr>
          <a:xfrm>
            <a:off x="170260" y="1210867"/>
            <a:ext cx="5832872" cy="404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53512B-8FF2-4E2A-817B-EF5D59816FB0}"/>
              </a:ext>
            </a:extLst>
          </p:cNvPr>
          <p:cNvSpPr/>
          <p:nvPr/>
        </p:nvSpPr>
        <p:spPr>
          <a:xfrm>
            <a:off x="1941875" y="2540893"/>
            <a:ext cx="2291294" cy="1650323"/>
          </a:xfrm>
          <a:custGeom>
            <a:avLst/>
            <a:gdLst>
              <a:gd name="connsiteX0" fmla="*/ 1819255 w 3609562"/>
              <a:gd name="connsiteY0" fmla="*/ 8 h 3609490"/>
              <a:gd name="connsiteX1" fmla="*/ 3080164 w 3609562"/>
              <a:gd name="connsiteY1" fmla="*/ 529398 h 3609490"/>
              <a:gd name="connsiteX2" fmla="*/ 3609554 w 3609562"/>
              <a:gd name="connsiteY2" fmla="*/ 1799932 h 3609490"/>
              <a:gd name="connsiteX3" fmla="*/ 3089789 w 3609562"/>
              <a:gd name="connsiteY3" fmla="*/ 3080092 h 3609490"/>
              <a:gd name="connsiteX4" fmla="*/ 1819255 w 3609562"/>
              <a:gd name="connsiteY4" fmla="*/ 3609482 h 3609490"/>
              <a:gd name="connsiteX5" fmla="*/ 539095 w 3609562"/>
              <a:gd name="connsiteY5" fmla="*/ 3089718 h 3609490"/>
              <a:gd name="connsiteX6" fmla="*/ 80 w 3609562"/>
              <a:gd name="connsiteY6" fmla="*/ 1809558 h 3609490"/>
              <a:gd name="connsiteX7" fmla="*/ 510219 w 3609562"/>
              <a:gd name="connsiteY7" fmla="*/ 519772 h 3609490"/>
              <a:gd name="connsiteX8" fmla="*/ 1819255 w 3609562"/>
              <a:gd name="connsiteY8" fmla="*/ 8 h 3609490"/>
              <a:gd name="connsiteX0" fmla="*/ 1819255 w 3609562"/>
              <a:gd name="connsiteY0" fmla="*/ 8 h 3295733"/>
              <a:gd name="connsiteX1" fmla="*/ 3080164 w 3609562"/>
              <a:gd name="connsiteY1" fmla="*/ 529398 h 3295733"/>
              <a:gd name="connsiteX2" fmla="*/ 3609554 w 3609562"/>
              <a:gd name="connsiteY2" fmla="*/ 1799932 h 3295733"/>
              <a:gd name="connsiteX3" fmla="*/ 3089789 w 3609562"/>
              <a:gd name="connsiteY3" fmla="*/ 3080092 h 3295733"/>
              <a:gd name="connsiteX4" fmla="*/ 1780754 w 3609562"/>
              <a:gd name="connsiteY4" fmla="*/ 3291848 h 3295733"/>
              <a:gd name="connsiteX5" fmla="*/ 539095 w 3609562"/>
              <a:gd name="connsiteY5" fmla="*/ 3089718 h 3295733"/>
              <a:gd name="connsiteX6" fmla="*/ 80 w 3609562"/>
              <a:gd name="connsiteY6" fmla="*/ 1809558 h 3295733"/>
              <a:gd name="connsiteX7" fmla="*/ 510219 w 3609562"/>
              <a:gd name="connsiteY7" fmla="*/ 519772 h 3295733"/>
              <a:gd name="connsiteX8" fmla="*/ 1819255 w 3609562"/>
              <a:gd name="connsiteY8" fmla="*/ 8 h 3295733"/>
              <a:gd name="connsiteX0" fmla="*/ 1819255 w 3611327"/>
              <a:gd name="connsiteY0" fmla="*/ 8 h 3309039"/>
              <a:gd name="connsiteX1" fmla="*/ 3080164 w 3611327"/>
              <a:gd name="connsiteY1" fmla="*/ 529398 h 3309039"/>
              <a:gd name="connsiteX2" fmla="*/ 3609554 w 3611327"/>
              <a:gd name="connsiteY2" fmla="*/ 1799932 h 3309039"/>
              <a:gd name="connsiteX3" fmla="*/ 2926160 w 3611327"/>
              <a:gd name="connsiteY3" fmla="*/ 2897212 h 3309039"/>
              <a:gd name="connsiteX4" fmla="*/ 1780754 w 3611327"/>
              <a:gd name="connsiteY4" fmla="*/ 3291848 h 3309039"/>
              <a:gd name="connsiteX5" fmla="*/ 539095 w 3611327"/>
              <a:gd name="connsiteY5" fmla="*/ 3089718 h 3309039"/>
              <a:gd name="connsiteX6" fmla="*/ 80 w 3611327"/>
              <a:gd name="connsiteY6" fmla="*/ 1809558 h 3309039"/>
              <a:gd name="connsiteX7" fmla="*/ 510219 w 3611327"/>
              <a:gd name="connsiteY7" fmla="*/ 519772 h 3309039"/>
              <a:gd name="connsiteX8" fmla="*/ 1819255 w 3611327"/>
              <a:gd name="connsiteY8" fmla="*/ 8 h 3309039"/>
              <a:gd name="connsiteX0" fmla="*/ 1819255 w 3611327"/>
              <a:gd name="connsiteY0" fmla="*/ 8 h 3292101"/>
              <a:gd name="connsiteX1" fmla="*/ 3080164 w 3611327"/>
              <a:gd name="connsiteY1" fmla="*/ 529398 h 3292101"/>
              <a:gd name="connsiteX2" fmla="*/ 3609554 w 3611327"/>
              <a:gd name="connsiteY2" fmla="*/ 1799932 h 3292101"/>
              <a:gd name="connsiteX3" fmla="*/ 2926160 w 3611327"/>
              <a:gd name="connsiteY3" fmla="*/ 2897212 h 3292101"/>
              <a:gd name="connsiteX4" fmla="*/ 1780754 w 3611327"/>
              <a:gd name="connsiteY4" fmla="*/ 3291848 h 3292101"/>
              <a:gd name="connsiteX5" fmla="*/ 616097 w 3611327"/>
              <a:gd name="connsiteY5" fmla="*/ 2935713 h 3292101"/>
              <a:gd name="connsiteX6" fmla="*/ 80 w 3611327"/>
              <a:gd name="connsiteY6" fmla="*/ 1809558 h 3292101"/>
              <a:gd name="connsiteX7" fmla="*/ 510219 w 3611327"/>
              <a:gd name="connsiteY7" fmla="*/ 519772 h 3292101"/>
              <a:gd name="connsiteX8" fmla="*/ 1819255 w 3611327"/>
              <a:gd name="connsiteY8" fmla="*/ 8 h 3292101"/>
              <a:gd name="connsiteX0" fmla="*/ 1819255 w 3611327"/>
              <a:gd name="connsiteY0" fmla="*/ 8 h 3291860"/>
              <a:gd name="connsiteX1" fmla="*/ 3080164 w 3611327"/>
              <a:gd name="connsiteY1" fmla="*/ 529398 h 3291860"/>
              <a:gd name="connsiteX2" fmla="*/ 3609554 w 3611327"/>
              <a:gd name="connsiteY2" fmla="*/ 1799932 h 3291860"/>
              <a:gd name="connsiteX3" fmla="*/ 2926160 w 3611327"/>
              <a:gd name="connsiteY3" fmla="*/ 2897212 h 3291860"/>
              <a:gd name="connsiteX4" fmla="*/ 1780754 w 3611327"/>
              <a:gd name="connsiteY4" fmla="*/ 3291848 h 3291860"/>
              <a:gd name="connsiteX5" fmla="*/ 654598 w 3611327"/>
              <a:gd name="connsiteY5" fmla="*/ 2887586 h 3291860"/>
              <a:gd name="connsiteX6" fmla="*/ 80 w 3611327"/>
              <a:gd name="connsiteY6" fmla="*/ 1809558 h 3291860"/>
              <a:gd name="connsiteX7" fmla="*/ 510219 w 3611327"/>
              <a:gd name="connsiteY7" fmla="*/ 519772 h 3291860"/>
              <a:gd name="connsiteX8" fmla="*/ 1819255 w 3611327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790308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828809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305026"/>
              <a:gd name="connsiteY0" fmla="*/ 8 h 3291860"/>
              <a:gd name="connsiteX1" fmla="*/ 2935885 w 3305026"/>
              <a:gd name="connsiteY1" fmla="*/ 529398 h 3291860"/>
              <a:gd name="connsiteX2" fmla="*/ 3301645 w 3305026"/>
              <a:gd name="connsiteY2" fmla="*/ 1809557 h 3291860"/>
              <a:gd name="connsiteX3" fmla="*/ 2781881 w 3305026"/>
              <a:gd name="connsiteY3" fmla="*/ 2897212 h 3291860"/>
              <a:gd name="connsiteX4" fmla="*/ 1636475 w 3305026"/>
              <a:gd name="connsiteY4" fmla="*/ 3291848 h 3291860"/>
              <a:gd name="connsiteX5" fmla="*/ 510319 w 3305026"/>
              <a:gd name="connsiteY5" fmla="*/ 2887586 h 3291860"/>
              <a:gd name="connsiteX6" fmla="*/ 180 w 3305026"/>
              <a:gd name="connsiteY6" fmla="*/ 1828809 h 3291860"/>
              <a:gd name="connsiteX7" fmla="*/ 365940 w 3305026"/>
              <a:gd name="connsiteY7" fmla="*/ 519772 h 3291860"/>
              <a:gd name="connsiteX8" fmla="*/ 1674976 w 3305026"/>
              <a:gd name="connsiteY8" fmla="*/ 8 h 3291860"/>
              <a:gd name="connsiteX0" fmla="*/ 1674976 w 3302698"/>
              <a:gd name="connsiteY0" fmla="*/ 400 h 3292252"/>
              <a:gd name="connsiteX1" fmla="*/ 2878134 w 3302698"/>
              <a:gd name="connsiteY1" fmla="*/ 587542 h 3292252"/>
              <a:gd name="connsiteX2" fmla="*/ 3301645 w 3302698"/>
              <a:gd name="connsiteY2" fmla="*/ 1809949 h 3292252"/>
              <a:gd name="connsiteX3" fmla="*/ 2781881 w 3302698"/>
              <a:gd name="connsiteY3" fmla="*/ 2897604 h 3292252"/>
              <a:gd name="connsiteX4" fmla="*/ 1636475 w 3302698"/>
              <a:gd name="connsiteY4" fmla="*/ 3292240 h 3292252"/>
              <a:gd name="connsiteX5" fmla="*/ 510319 w 3302698"/>
              <a:gd name="connsiteY5" fmla="*/ 2887978 h 3292252"/>
              <a:gd name="connsiteX6" fmla="*/ 180 w 3302698"/>
              <a:gd name="connsiteY6" fmla="*/ 1829201 h 3292252"/>
              <a:gd name="connsiteX7" fmla="*/ 365940 w 3302698"/>
              <a:gd name="connsiteY7" fmla="*/ 520164 h 3292252"/>
              <a:gd name="connsiteX8" fmla="*/ 1674976 w 3302698"/>
              <a:gd name="connsiteY8" fmla="*/ 400 h 3292252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36408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74909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082058"/>
              <a:gd name="connsiteX1" fmla="*/ 2878067 w 3302631"/>
              <a:gd name="connsiteY1" fmla="*/ 587149 h 3082058"/>
              <a:gd name="connsiteX2" fmla="*/ 3301578 w 3302631"/>
              <a:gd name="connsiteY2" fmla="*/ 1809556 h 3082058"/>
              <a:gd name="connsiteX3" fmla="*/ 2781814 w 3302631"/>
              <a:gd name="connsiteY3" fmla="*/ 2897211 h 3082058"/>
              <a:gd name="connsiteX4" fmla="*/ 1684535 w 3302631"/>
              <a:gd name="connsiteY4" fmla="*/ 3080091 h 3082058"/>
              <a:gd name="connsiteX5" fmla="*/ 510252 w 3302631"/>
              <a:gd name="connsiteY5" fmla="*/ 2887585 h 3082058"/>
              <a:gd name="connsiteX6" fmla="*/ 113 w 3302631"/>
              <a:gd name="connsiteY6" fmla="*/ 1828808 h 3082058"/>
              <a:gd name="connsiteX7" fmla="*/ 423624 w 3302631"/>
              <a:gd name="connsiteY7" fmla="*/ 577523 h 3082058"/>
              <a:gd name="connsiteX8" fmla="*/ 1674909 w 3302631"/>
              <a:gd name="connsiteY8" fmla="*/ 7 h 3082058"/>
              <a:gd name="connsiteX0" fmla="*/ 1674909 w 3307225"/>
              <a:gd name="connsiteY0" fmla="*/ 7 h 3086943"/>
              <a:gd name="connsiteX1" fmla="*/ 2878067 w 3307225"/>
              <a:gd name="connsiteY1" fmla="*/ 587149 h 3086943"/>
              <a:gd name="connsiteX2" fmla="*/ 3301578 w 3307225"/>
              <a:gd name="connsiteY2" fmla="*/ 1809556 h 3086943"/>
              <a:gd name="connsiteX3" fmla="*/ 2627810 w 3307225"/>
              <a:gd name="connsiteY3" fmla="*/ 2781708 h 3086943"/>
              <a:gd name="connsiteX4" fmla="*/ 1684535 w 3307225"/>
              <a:gd name="connsiteY4" fmla="*/ 3080091 h 3086943"/>
              <a:gd name="connsiteX5" fmla="*/ 510252 w 3307225"/>
              <a:gd name="connsiteY5" fmla="*/ 2887585 h 3086943"/>
              <a:gd name="connsiteX6" fmla="*/ 113 w 3307225"/>
              <a:gd name="connsiteY6" fmla="*/ 1828808 h 3086943"/>
              <a:gd name="connsiteX7" fmla="*/ 423624 w 3307225"/>
              <a:gd name="connsiteY7" fmla="*/ 577523 h 3086943"/>
              <a:gd name="connsiteX8" fmla="*/ 1674909 w 3307225"/>
              <a:gd name="connsiteY8" fmla="*/ 7 h 3086943"/>
              <a:gd name="connsiteX0" fmla="*/ 1674909 w 3307225"/>
              <a:gd name="connsiteY0" fmla="*/ 7 h 3080560"/>
              <a:gd name="connsiteX1" fmla="*/ 2878067 w 3307225"/>
              <a:gd name="connsiteY1" fmla="*/ 587149 h 3080560"/>
              <a:gd name="connsiteX2" fmla="*/ 3301578 w 3307225"/>
              <a:gd name="connsiteY2" fmla="*/ 1809556 h 3080560"/>
              <a:gd name="connsiteX3" fmla="*/ 2627810 w 3307225"/>
              <a:gd name="connsiteY3" fmla="*/ 2781708 h 3080560"/>
              <a:gd name="connsiteX4" fmla="*/ 1684535 w 3307225"/>
              <a:gd name="connsiteY4" fmla="*/ 3080091 h 3080560"/>
              <a:gd name="connsiteX5" fmla="*/ 683507 w 3307225"/>
              <a:gd name="connsiteY5" fmla="*/ 2733581 h 3080560"/>
              <a:gd name="connsiteX6" fmla="*/ 113 w 3307225"/>
              <a:gd name="connsiteY6" fmla="*/ 1828808 h 3080560"/>
              <a:gd name="connsiteX7" fmla="*/ 423624 w 3307225"/>
              <a:gd name="connsiteY7" fmla="*/ 577523 h 3080560"/>
              <a:gd name="connsiteX8" fmla="*/ 1674909 w 3307225"/>
              <a:gd name="connsiteY8" fmla="*/ 7 h 3080560"/>
              <a:gd name="connsiteX0" fmla="*/ 1674909 w 3307225"/>
              <a:gd name="connsiteY0" fmla="*/ 7 h 3080112"/>
              <a:gd name="connsiteX1" fmla="*/ 2878067 w 3307225"/>
              <a:gd name="connsiteY1" fmla="*/ 587149 h 3080112"/>
              <a:gd name="connsiteX2" fmla="*/ 3301578 w 3307225"/>
              <a:gd name="connsiteY2" fmla="*/ 1809556 h 3080112"/>
              <a:gd name="connsiteX3" fmla="*/ 2627810 w 3307225"/>
              <a:gd name="connsiteY3" fmla="*/ 2781708 h 3080112"/>
              <a:gd name="connsiteX4" fmla="*/ 1684535 w 3307225"/>
              <a:gd name="connsiteY4" fmla="*/ 3080091 h 3080112"/>
              <a:gd name="connsiteX5" fmla="*/ 645006 w 3307225"/>
              <a:gd name="connsiteY5" fmla="*/ 2772082 h 3080112"/>
              <a:gd name="connsiteX6" fmla="*/ 113 w 3307225"/>
              <a:gd name="connsiteY6" fmla="*/ 1828808 h 3080112"/>
              <a:gd name="connsiteX7" fmla="*/ 423624 w 3307225"/>
              <a:gd name="connsiteY7" fmla="*/ 577523 h 3080112"/>
              <a:gd name="connsiteX8" fmla="*/ 1674909 w 3307225"/>
              <a:gd name="connsiteY8" fmla="*/ 7 h 3080112"/>
              <a:gd name="connsiteX0" fmla="*/ 1530879 w 3163195"/>
              <a:gd name="connsiteY0" fmla="*/ 7 h 3080112"/>
              <a:gd name="connsiteX1" fmla="*/ 2734037 w 3163195"/>
              <a:gd name="connsiteY1" fmla="*/ 587149 h 3080112"/>
              <a:gd name="connsiteX2" fmla="*/ 3157548 w 3163195"/>
              <a:gd name="connsiteY2" fmla="*/ 1809556 h 3080112"/>
              <a:gd name="connsiteX3" fmla="*/ 2483780 w 3163195"/>
              <a:gd name="connsiteY3" fmla="*/ 2781708 h 3080112"/>
              <a:gd name="connsiteX4" fmla="*/ 1540505 w 3163195"/>
              <a:gd name="connsiteY4" fmla="*/ 3080091 h 3080112"/>
              <a:gd name="connsiteX5" fmla="*/ 500976 w 3163195"/>
              <a:gd name="connsiteY5" fmla="*/ 2772082 h 3080112"/>
              <a:gd name="connsiteX6" fmla="*/ 462 w 3163195"/>
              <a:gd name="connsiteY6" fmla="*/ 1799933 h 3080112"/>
              <a:gd name="connsiteX7" fmla="*/ 279594 w 3163195"/>
              <a:gd name="connsiteY7" fmla="*/ 577523 h 3080112"/>
              <a:gd name="connsiteX8" fmla="*/ 1530879 w 3163195"/>
              <a:gd name="connsiteY8" fmla="*/ 7 h 3080112"/>
              <a:gd name="connsiteX0" fmla="*/ 1530879 w 3060510"/>
              <a:gd name="connsiteY0" fmla="*/ 7 h 3080112"/>
              <a:gd name="connsiteX1" fmla="*/ 2734037 w 3060510"/>
              <a:gd name="connsiteY1" fmla="*/ 587149 h 3080112"/>
              <a:gd name="connsiteX2" fmla="*/ 3051670 w 3060510"/>
              <a:gd name="connsiteY2" fmla="*/ 1809556 h 3080112"/>
              <a:gd name="connsiteX3" fmla="*/ 2483780 w 3060510"/>
              <a:gd name="connsiteY3" fmla="*/ 2781708 h 3080112"/>
              <a:gd name="connsiteX4" fmla="*/ 1540505 w 3060510"/>
              <a:gd name="connsiteY4" fmla="*/ 3080091 h 3080112"/>
              <a:gd name="connsiteX5" fmla="*/ 500976 w 3060510"/>
              <a:gd name="connsiteY5" fmla="*/ 2772082 h 3080112"/>
              <a:gd name="connsiteX6" fmla="*/ 462 w 3060510"/>
              <a:gd name="connsiteY6" fmla="*/ 1799933 h 3080112"/>
              <a:gd name="connsiteX7" fmla="*/ 279594 w 3060510"/>
              <a:gd name="connsiteY7" fmla="*/ 577523 h 3080112"/>
              <a:gd name="connsiteX8" fmla="*/ 1530879 w 3060510"/>
              <a:gd name="connsiteY8" fmla="*/ 7 h 3080112"/>
              <a:gd name="connsiteX0" fmla="*/ 1530473 w 3060104"/>
              <a:gd name="connsiteY0" fmla="*/ 1007 h 3081112"/>
              <a:gd name="connsiteX1" fmla="*/ 2733631 w 3060104"/>
              <a:gd name="connsiteY1" fmla="*/ 588149 h 3081112"/>
              <a:gd name="connsiteX2" fmla="*/ 3051264 w 3060104"/>
              <a:gd name="connsiteY2" fmla="*/ 1810556 h 3081112"/>
              <a:gd name="connsiteX3" fmla="*/ 2483374 w 3060104"/>
              <a:gd name="connsiteY3" fmla="*/ 2782708 h 3081112"/>
              <a:gd name="connsiteX4" fmla="*/ 1540099 w 3060104"/>
              <a:gd name="connsiteY4" fmla="*/ 3081091 h 3081112"/>
              <a:gd name="connsiteX5" fmla="*/ 500570 w 3060104"/>
              <a:gd name="connsiteY5" fmla="*/ 2773082 h 3081112"/>
              <a:gd name="connsiteX6" fmla="*/ 56 w 3060104"/>
              <a:gd name="connsiteY6" fmla="*/ 1800933 h 3081112"/>
              <a:gd name="connsiteX7" fmla="*/ 558321 w 3060104"/>
              <a:gd name="connsiteY7" fmla="*/ 713277 h 3081112"/>
              <a:gd name="connsiteX8" fmla="*/ 1530473 w 3060104"/>
              <a:gd name="connsiteY8" fmla="*/ 1007 h 3081112"/>
              <a:gd name="connsiteX0" fmla="*/ 1530473 w 3051358"/>
              <a:gd name="connsiteY0" fmla="*/ 45 h 3080150"/>
              <a:gd name="connsiteX1" fmla="*/ 2444873 w 3051358"/>
              <a:gd name="connsiteY1" fmla="*/ 683440 h 3080150"/>
              <a:gd name="connsiteX2" fmla="*/ 3051264 w 3051358"/>
              <a:gd name="connsiteY2" fmla="*/ 1809594 h 3080150"/>
              <a:gd name="connsiteX3" fmla="*/ 2483374 w 3051358"/>
              <a:gd name="connsiteY3" fmla="*/ 2781746 h 3080150"/>
              <a:gd name="connsiteX4" fmla="*/ 1540099 w 3051358"/>
              <a:gd name="connsiteY4" fmla="*/ 3080129 h 3080150"/>
              <a:gd name="connsiteX5" fmla="*/ 500570 w 3051358"/>
              <a:gd name="connsiteY5" fmla="*/ 2772120 h 3080150"/>
              <a:gd name="connsiteX6" fmla="*/ 56 w 3051358"/>
              <a:gd name="connsiteY6" fmla="*/ 1799971 h 3080150"/>
              <a:gd name="connsiteX7" fmla="*/ 558321 w 3051358"/>
              <a:gd name="connsiteY7" fmla="*/ 712315 h 3080150"/>
              <a:gd name="connsiteX8" fmla="*/ 1530473 w 3051358"/>
              <a:gd name="connsiteY8" fmla="*/ 45 h 3080150"/>
              <a:gd name="connsiteX0" fmla="*/ 1540099 w 3051358"/>
              <a:gd name="connsiteY0" fmla="*/ 325581 h 2423909"/>
              <a:gd name="connsiteX1" fmla="*/ 2444873 w 3051358"/>
              <a:gd name="connsiteY1" fmla="*/ 27199 h 2423909"/>
              <a:gd name="connsiteX2" fmla="*/ 3051264 w 3051358"/>
              <a:gd name="connsiteY2" fmla="*/ 1153353 h 2423909"/>
              <a:gd name="connsiteX3" fmla="*/ 2483374 w 3051358"/>
              <a:gd name="connsiteY3" fmla="*/ 2125505 h 2423909"/>
              <a:gd name="connsiteX4" fmla="*/ 1540099 w 3051358"/>
              <a:gd name="connsiteY4" fmla="*/ 2423888 h 2423909"/>
              <a:gd name="connsiteX5" fmla="*/ 500570 w 3051358"/>
              <a:gd name="connsiteY5" fmla="*/ 2115879 h 2423909"/>
              <a:gd name="connsiteX6" fmla="*/ 56 w 3051358"/>
              <a:gd name="connsiteY6" fmla="*/ 1143730 h 2423909"/>
              <a:gd name="connsiteX7" fmla="*/ 558321 w 3051358"/>
              <a:gd name="connsiteY7" fmla="*/ 56074 h 2423909"/>
              <a:gd name="connsiteX8" fmla="*/ 1540099 w 3051358"/>
              <a:gd name="connsiteY8" fmla="*/ 325581 h 2423909"/>
              <a:gd name="connsiteX0" fmla="*/ 1540099 w 3051358"/>
              <a:gd name="connsiteY0" fmla="*/ 782517 h 2399582"/>
              <a:gd name="connsiteX1" fmla="*/ 2444873 w 3051358"/>
              <a:gd name="connsiteY1" fmla="*/ 2872 h 2399582"/>
              <a:gd name="connsiteX2" fmla="*/ 3051264 w 3051358"/>
              <a:gd name="connsiteY2" fmla="*/ 1129026 h 2399582"/>
              <a:gd name="connsiteX3" fmla="*/ 2483374 w 3051358"/>
              <a:gd name="connsiteY3" fmla="*/ 2101178 h 2399582"/>
              <a:gd name="connsiteX4" fmla="*/ 1540099 w 3051358"/>
              <a:gd name="connsiteY4" fmla="*/ 2399561 h 2399582"/>
              <a:gd name="connsiteX5" fmla="*/ 500570 w 3051358"/>
              <a:gd name="connsiteY5" fmla="*/ 2091552 h 2399582"/>
              <a:gd name="connsiteX6" fmla="*/ 56 w 3051358"/>
              <a:gd name="connsiteY6" fmla="*/ 1119403 h 2399582"/>
              <a:gd name="connsiteX7" fmla="*/ 558321 w 3051358"/>
              <a:gd name="connsiteY7" fmla="*/ 31747 h 2399582"/>
              <a:gd name="connsiteX8" fmla="*/ 1540099 w 3051358"/>
              <a:gd name="connsiteY8" fmla="*/ 782517 h 2399582"/>
              <a:gd name="connsiteX0" fmla="*/ 1511223 w 3051358"/>
              <a:gd name="connsiteY0" fmla="*/ 422328 h 2414778"/>
              <a:gd name="connsiteX1" fmla="*/ 2444873 w 3051358"/>
              <a:gd name="connsiteY1" fmla="*/ 18068 h 2414778"/>
              <a:gd name="connsiteX2" fmla="*/ 3051264 w 3051358"/>
              <a:gd name="connsiteY2" fmla="*/ 1144222 h 2414778"/>
              <a:gd name="connsiteX3" fmla="*/ 2483374 w 3051358"/>
              <a:gd name="connsiteY3" fmla="*/ 2116374 h 2414778"/>
              <a:gd name="connsiteX4" fmla="*/ 1540099 w 3051358"/>
              <a:gd name="connsiteY4" fmla="*/ 2414757 h 2414778"/>
              <a:gd name="connsiteX5" fmla="*/ 500570 w 3051358"/>
              <a:gd name="connsiteY5" fmla="*/ 2106748 h 2414778"/>
              <a:gd name="connsiteX6" fmla="*/ 56 w 3051358"/>
              <a:gd name="connsiteY6" fmla="*/ 1134599 h 2414778"/>
              <a:gd name="connsiteX7" fmla="*/ 558321 w 3051358"/>
              <a:gd name="connsiteY7" fmla="*/ 46943 h 2414778"/>
              <a:gd name="connsiteX8" fmla="*/ 1511223 w 3051358"/>
              <a:gd name="connsiteY8" fmla="*/ 422328 h 2414778"/>
              <a:gd name="connsiteX0" fmla="*/ 1511223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11223 w 3051358"/>
              <a:gd name="connsiteY8" fmla="*/ 325580 h 2423908"/>
              <a:gd name="connsiteX0" fmla="*/ 1578600 w 3051359"/>
              <a:gd name="connsiteY0" fmla="*/ 325580 h 2423908"/>
              <a:gd name="connsiteX1" fmla="*/ 2444874 w 3051359"/>
              <a:gd name="connsiteY1" fmla="*/ 27198 h 2423908"/>
              <a:gd name="connsiteX2" fmla="*/ 3051265 w 3051359"/>
              <a:gd name="connsiteY2" fmla="*/ 1153352 h 2423908"/>
              <a:gd name="connsiteX3" fmla="*/ 2483375 w 3051359"/>
              <a:gd name="connsiteY3" fmla="*/ 2125504 h 2423908"/>
              <a:gd name="connsiteX4" fmla="*/ 1540100 w 3051359"/>
              <a:gd name="connsiteY4" fmla="*/ 2423887 h 2423908"/>
              <a:gd name="connsiteX5" fmla="*/ 500571 w 3051359"/>
              <a:gd name="connsiteY5" fmla="*/ 2115878 h 2423908"/>
              <a:gd name="connsiteX6" fmla="*/ 57 w 3051359"/>
              <a:gd name="connsiteY6" fmla="*/ 1143729 h 2423908"/>
              <a:gd name="connsiteX7" fmla="*/ 558322 w 3051359"/>
              <a:gd name="connsiteY7" fmla="*/ 56073 h 2423908"/>
              <a:gd name="connsiteX8" fmla="*/ 1578600 w 3051359"/>
              <a:gd name="connsiteY8" fmla="*/ 325580 h 2423908"/>
              <a:gd name="connsiteX0" fmla="*/ 1530473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30473 w 3051358"/>
              <a:gd name="connsiteY8" fmla="*/ 325580 h 2423908"/>
              <a:gd name="connsiteX0" fmla="*/ 1559349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59349 w 3051358"/>
              <a:gd name="connsiteY8" fmla="*/ 325580 h 2423908"/>
              <a:gd name="connsiteX0" fmla="*/ 1540098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40098 w 3051358"/>
              <a:gd name="connsiteY8" fmla="*/ 325580 h 2423908"/>
              <a:gd name="connsiteX0" fmla="*/ 1540098 w 3055084"/>
              <a:gd name="connsiteY0" fmla="*/ 298392 h 2396720"/>
              <a:gd name="connsiteX1" fmla="*/ 2213867 w 3055084"/>
              <a:gd name="connsiteY1" fmla="*/ 125139 h 2396720"/>
              <a:gd name="connsiteX2" fmla="*/ 3051264 w 3055084"/>
              <a:gd name="connsiteY2" fmla="*/ 1126164 h 2396720"/>
              <a:gd name="connsiteX3" fmla="*/ 2483374 w 3055084"/>
              <a:gd name="connsiteY3" fmla="*/ 2098316 h 2396720"/>
              <a:gd name="connsiteX4" fmla="*/ 1540099 w 3055084"/>
              <a:gd name="connsiteY4" fmla="*/ 2396699 h 2396720"/>
              <a:gd name="connsiteX5" fmla="*/ 500570 w 3055084"/>
              <a:gd name="connsiteY5" fmla="*/ 2088690 h 2396720"/>
              <a:gd name="connsiteX6" fmla="*/ 56 w 3055084"/>
              <a:gd name="connsiteY6" fmla="*/ 1116541 h 2396720"/>
              <a:gd name="connsiteX7" fmla="*/ 558321 w 3055084"/>
              <a:gd name="connsiteY7" fmla="*/ 28885 h 2396720"/>
              <a:gd name="connsiteX8" fmla="*/ 1540098 w 3055084"/>
              <a:gd name="connsiteY8" fmla="*/ 298392 h 2396720"/>
              <a:gd name="connsiteX0" fmla="*/ 1540098 w 3053728"/>
              <a:gd name="connsiteY0" fmla="*/ 299225 h 2397553"/>
              <a:gd name="connsiteX1" fmla="*/ 2271618 w 3053728"/>
              <a:gd name="connsiteY1" fmla="*/ 212599 h 2397553"/>
              <a:gd name="connsiteX2" fmla="*/ 3051264 w 3053728"/>
              <a:gd name="connsiteY2" fmla="*/ 1126997 h 2397553"/>
              <a:gd name="connsiteX3" fmla="*/ 2483374 w 3053728"/>
              <a:gd name="connsiteY3" fmla="*/ 2099149 h 2397553"/>
              <a:gd name="connsiteX4" fmla="*/ 1540099 w 3053728"/>
              <a:gd name="connsiteY4" fmla="*/ 2397532 h 2397553"/>
              <a:gd name="connsiteX5" fmla="*/ 500570 w 3053728"/>
              <a:gd name="connsiteY5" fmla="*/ 2089523 h 2397553"/>
              <a:gd name="connsiteX6" fmla="*/ 56 w 3053728"/>
              <a:gd name="connsiteY6" fmla="*/ 1117374 h 2397553"/>
              <a:gd name="connsiteX7" fmla="*/ 558321 w 3053728"/>
              <a:gd name="connsiteY7" fmla="*/ 29718 h 2397553"/>
              <a:gd name="connsiteX8" fmla="*/ 1540098 w 3053728"/>
              <a:gd name="connsiteY8" fmla="*/ 299225 h 2397553"/>
              <a:gd name="connsiteX0" fmla="*/ 1540098 w 3055084"/>
              <a:gd name="connsiteY0" fmla="*/ 299225 h 2397553"/>
              <a:gd name="connsiteX1" fmla="*/ 2213867 w 3055084"/>
              <a:gd name="connsiteY1" fmla="*/ 212599 h 2397553"/>
              <a:gd name="connsiteX2" fmla="*/ 3051264 w 3055084"/>
              <a:gd name="connsiteY2" fmla="*/ 1126997 h 2397553"/>
              <a:gd name="connsiteX3" fmla="*/ 2483374 w 3055084"/>
              <a:gd name="connsiteY3" fmla="*/ 2099149 h 2397553"/>
              <a:gd name="connsiteX4" fmla="*/ 1540099 w 3055084"/>
              <a:gd name="connsiteY4" fmla="*/ 2397532 h 2397553"/>
              <a:gd name="connsiteX5" fmla="*/ 500570 w 3055084"/>
              <a:gd name="connsiteY5" fmla="*/ 2089523 h 2397553"/>
              <a:gd name="connsiteX6" fmla="*/ 56 w 3055084"/>
              <a:gd name="connsiteY6" fmla="*/ 1117374 h 2397553"/>
              <a:gd name="connsiteX7" fmla="*/ 558321 w 3055084"/>
              <a:gd name="connsiteY7" fmla="*/ 29718 h 2397553"/>
              <a:gd name="connsiteX8" fmla="*/ 1540098 w 3055084"/>
              <a:gd name="connsiteY8" fmla="*/ 299225 h 2397553"/>
              <a:gd name="connsiteX0" fmla="*/ 1540073 w 3055059"/>
              <a:gd name="connsiteY0" fmla="*/ 218033 h 2316361"/>
              <a:gd name="connsiteX1" fmla="*/ 2213842 w 3055059"/>
              <a:gd name="connsiteY1" fmla="*/ 131407 h 2316361"/>
              <a:gd name="connsiteX2" fmla="*/ 3051239 w 3055059"/>
              <a:gd name="connsiteY2" fmla="*/ 1045805 h 2316361"/>
              <a:gd name="connsiteX3" fmla="*/ 2483349 w 3055059"/>
              <a:gd name="connsiteY3" fmla="*/ 2017957 h 2316361"/>
              <a:gd name="connsiteX4" fmla="*/ 1540074 w 3055059"/>
              <a:gd name="connsiteY4" fmla="*/ 2316340 h 2316361"/>
              <a:gd name="connsiteX5" fmla="*/ 500545 w 3055059"/>
              <a:gd name="connsiteY5" fmla="*/ 2008331 h 2316361"/>
              <a:gd name="connsiteX6" fmla="*/ 31 w 3055059"/>
              <a:gd name="connsiteY6" fmla="*/ 1036182 h 2316361"/>
              <a:gd name="connsiteX7" fmla="*/ 818178 w 3055059"/>
              <a:gd name="connsiteY7" fmla="*/ 35154 h 2316361"/>
              <a:gd name="connsiteX8" fmla="*/ 1540073 w 3055059"/>
              <a:gd name="connsiteY8" fmla="*/ 218033 h 2316361"/>
              <a:gd name="connsiteX0" fmla="*/ 1540072 w 3055058"/>
              <a:gd name="connsiteY0" fmla="*/ 147878 h 2246206"/>
              <a:gd name="connsiteX1" fmla="*/ 2213841 w 3055058"/>
              <a:gd name="connsiteY1" fmla="*/ 61252 h 2246206"/>
              <a:gd name="connsiteX2" fmla="*/ 3051238 w 3055058"/>
              <a:gd name="connsiteY2" fmla="*/ 975650 h 2246206"/>
              <a:gd name="connsiteX3" fmla="*/ 2483348 w 3055058"/>
              <a:gd name="connsiteY3" fmla="*/ 1947802 h 2246206"/>
              <a:gd name="connsiteX4" fmla="*/ 1540073 w 3055058"/>
              <a:gd name="connsiteY4" fmla="*/ 2246185 h 2246206"/>
              <a:gd name="connsiteX5" fmla="*/ 500544 w 3055058"/>
              <a:gd name="connsiteY5" fmla="*/ 1938176 h 2246206"/>
              <a:gd name="connsiteX6" fmla="*/ 30 w 3055058"/>
              <a:gd name="connsiteY6" fmla="*/ 966027 h 2246206"/>
              <a:gd name="connsiteX7" fmla="*/ 847053 w 3055058"/>
              <a:gd name="connsiteY7" fmla="*/ 42001 h 2246206"/>
              <a:gd name="connsiteX8" fmla="*/ 1540072 w 3055058"/>
              <a:gd name="connsiteY8" fmla="*/ 147878 h 2246206"/>
              <a:gd name="connsiteX0" fmla="*/ 1540072 w 3055058"/>
              <a:gd name="connsiteY0" fmla="*/ 131444 h 2229772"/>
              <a:gd name="connsiteX1" fmla="*/ 2213841 w 3055058"/>
              <a:gd name="connsiteY1" fmla="*/ 44818 h 2229772"/>
              <a:gd name="connsiteX2" fmla="*/ 3051238 w 3055058"/>
              <a:gd name="connsiteY2" fmla="*/ 959216 h 2229772"/>
              <a:gd name="connsiteX3" fmla="*/ 2483348 w 3055058"/>
              <a:gd name="connsiteY3" fmla="*/ 1931368 h 2229772"/>
              <a:gd name="connsiteX4" fmla="*/ 1540073 w 3055058"/>
              <a:gd name="connsiteY4" fmla="*/ 2229751 h 2229772"/>
              <a:gd name="connsiteX5" fmla="*/ 500544 w 3055058"/>
              <a:gd name="connsiteY5" fmla="*/ 1921742 h 2229772"/>
              <a:gd name="connsiteX6" fmla="*/ 30 w 3055058"/>
              <a:gd name="connsiteY6" fmla="*/ 949593 h 2229772"/>
              <a:gd name="connsiteX7" fmla="*/ 847053 w 3055058"/>
              <a:gd name="connsiteY7" fmla="*/ 44817 h 2229772"/>
              <a:gd name="connsiteX8" fmla="*/ 1540072 w 3055058"/>
              <a:gd name="connsiteY8" fmla="*/ 131444 h 2229772"/>
              <a:gd name="connsiteX0" fmla="*/ 1540072 w 3055058"/>
              <a:gd name="connsiteY0" fmla="*/ 132060 h 2230388"/>
              <a:gd name="connsiteX1" fmla="*/ 2213841 w 3055058"/>
              <a:gd name="connsiteY1" fmla="*/ 45434 h 2230388"/>
              <a:gd name="connsiteX2" fmla="*/ 3051238 w 3055058"/>
              <a:gd name="connsiteY2" fmla="*/ 959832 h 2230388"/>
              <a:gd name="connsiteX3" fmla="*/ 2483348 w 3055058"/>
              <a:gd name="connsiteY3" fmla="*/ 1931984 h 2230388"/>
              <a:gd name="connsiteX4" fmla="*/ 1540073 w 3055058"/>
              <a:gd name="connsiteY4" fmla="*/ 2230367 h 2230388"/>
              <a:gd name="connsiteX5" fmla="*/ 500544 w 3055058"/>
              <a:gd name="connsiteY5" fmla="*/ 1922358 h 2230388"/>
              <a:gd name="connsiteX6" fmla="*/ 30 w 3055058"/>
              <a:gd name="connsiteY6" fmla="*/ 950209 h 2230388"/>
              <a:gd name="connsiteX7" fmla="*/ 847053 w 3055058"/>
              <a:gd name="connsiteY7" fmla="*/ 74309 h 2230388"/>
              <a:gd name="connsiteX8" fmla="*/ 1540072 w 3055058"/>
              <a:gd name="connsiteY8" fmla="*/ 132060 h 2230388"/>
              <a:gd name="connsiteX0" fmla="*/ 1540072 w 3055058"/>
              <a:gd name="connsiteY0" fmla="*/ 132060 h 2230388"/>
              <a:gd name="connsiteX1" fmla="*/ 2213841 w 3055058"/>
              <a:gd name="connsiteY1" fmla="*/ 45434 h 2230388"/>
              <a:gd name="connsiteX2" fmla="*/ 3051238 w 3055058"/>
              <a:gd name="connsiteY2" fmla="*/ 959832 h 2230388"/>
              <a:gd name="connsiteX3" fmla="*/ 2483348 w 3055058"/>
              <a:gd name="connsiteY3" fmla="*/ 1931984 h 2230388"/>
              <a:gd name="connsiteX4" fmla="*/ 1540073 w 3055058"/>
              <a:gd name="connsiteY4" fmla="*/ 2230367 h 2230388"/>
              <a:gd name="connsiteX5" fmla="*/ 500544 w 3055058"/>
              <a:gd name="connsiteY5" fmla="*/ 1922358 h 2230388"/>
              <a:gd name="connsiteX6" fmla="*/ 30 w 3055058"/>
              <a:gd name="connsiteY6" fmla="*/ 950209 h 2230388"/>
              <a:gd name="connsiteX7" fmla="*/ 827802 w 3055058"/>
              <a:gd name="connsiteY7" fmla="*/ 74309 h 2230388"/>
              <a:gd name="connsiteX8" fmla="*/ 1540072 w 3055058"/>
              <a:gd name="connsiteY8" fmla="*/ 132060 h 2230388"/>
              <a:gd name="connsiteX0" fmla="*/ 1540073 w 3055059"/>
              <a:gd name="connsiteY0" fmla="*/ 132060 h 2230388"/>
              <a:gd name="connsiteX1" fmla="*/ 2213842 w 3055059"/>
              <a:gd name="connsiteY1" fmla="*/ 45434 h 2230388"/>
              <a:gd name="connsiteX2" fmla="*/ 3051239 w 3055059"/>
              <a:gd name="connsiteY2" fmla="*/ 959832 h 2230388"/>
              <a:gd name="connsiteX3" fmla="*/ 2483349 w 3055059"/>
              <a:gd name="connsiteY3" fmla="*/ 1931984 h 2230388"/>
              <a:gd name="connsiteX4" fmla="*/ 1540074 w 3055059"/>
              <a:gd name="connsiteY4" fmla="*/ 2230367 h 2230388"/>
              <a:gd name="connsiteX5" fmla="*/ 500545 w 3055059"/>
              <a:gd name="connsiteY5" fmla="*/ 1922358 h 2230388"/>
              <a:gd name="connsiteX6" fmla="*/ 31 w 3055059"/>
              <a:gd name="connsiteY6" fmla="*/ 950209 h 2230388"/>
              <a:gd name="connsiteX7" fmla="*/ 808553 w 3055059"/>
              <a:gd name="connsiteY7" fmla="*/ 74309 h 2230388"/>
              <a:gd name="connsiteX8" fmla="*/ 1540073 w 3055059"/>
              <a:gd name="connsiteY8" fmla="*/ 132060 h 2230388"/>
              <a:gd name="connsiteX0" fmla="*/ 1540073 w 3055059"/>
              <a:gd name="connsiteY0" fmla="*/ 333109 h 2200431"/>
              <a:gd name="connsiteX1" fmla="*/ 2213842 w 3055059"/>
              <a:gd name="connsiteY1" fmla="*/ 15477 h 2200431"/>
              <a:gd name="connsiteX2" fmla="*/ 3051239 w 3055059"/>
              <a:gd name="connsiteY2" fmla="*/ 929875 h 2200431"/>
              <a:gd name="connsiteX3" fmla="*/ 2483349 w 3055059"/>
              <a:gd name="connsiteY3" fmla="*/ 1902027 h 2200431"/>
              <a:gd name="connsiteX4" fmla="*/ 1540074 w 3055059"/>
              <a:gd name="connsiteY4" fmla="*/ 2200410 h 2200431"/>
              <a:gd name="connsiteX5" fmla="*/ 500545 w 3055059"/>
              <a:gd name="connsiteY5" fmla="*/ 1892401 h 2200431"/>
              <a:gd name="connsiteX6" fmla="*/ 31 w 3055059"/>
              <a:gd name="connsiteY6" fmla="*/ 920252 h 2200431"/>
              <a:gd name="connsiteX7" fmla="*/ 808553 w 3055059"/>
              <a:gd name="connsiteY7" fmla="*/ 44352 h 2200431"/>
              <a:gd name="connsiteX8" fmla="*/ 1540073 w 3055059"/>
              <a:gd name="connsiteY8" fmla="*/ 333109 h 220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5059" h="2200431">
                <a:moveTo>
                  <a:pt x="1540073" y="333109"/>
                </a:moveTo>
                <a:cubicBezTo>
                  <a:pt x="1774288" y="328297"/>
                  <a:pt x="1961981" y="-83984"/>
                  <a:pt x="2213842" y="15477"/>
                </a:cubicBezTo>
                <a:cubicBezTo>
                  <a:pt x="2465703" y="114938"/>
                  <a:pt x="3006321" y="615450"/>
                  <a:pt x="3051239" y="929875"/>
                </a:cubicBezTo>
                <a:cubicBezTo>
                  <a:pt x="3096157" y="1244300"/>
                  <a:pt x="2735210" y="1690271"/>
                  <a:pt x="2483349" y="1902027"/>
                </a:cubicBezTo>
                <a:cubicBezTo>
                  <a:pt x="2231488" y="2113783"/>
                  <a:pt x="1870541" y="2202014"/>
                  <a:pt x="1540074" y="2200410"/>
                </a:cubicBezTo>
                <a:cubicBezTo>
                  <a:pt x="1209607" y="2198806"/>
                  <a:pt x="757219" y="2105761"/>
                  <a:pt x="500545" y="1892401"/>
                </a:cubicBezTo>
                <a:cubicBezTo>
                  <a:pt x="243871" y="1679041"/>
                  <a:pt x="4844" y="1348576"/>
                  <a:pt x="31" y="920252"/>
                </a:cubicBezTo>
                <a:cubicBezTo>
                  <a:pt x="-4782" y="491928"/>
                  <a:pt x="551879" y="142209"/>
                  <a:pt x="808553" y="44352"/>
                </a:cubicBezTo>
                <a:cubicBezTo>
                  <a:pt x="1065227" y="-53505"/>
                  <a:pt x="1305858" y="337921"/>
                  <a:pt x="1540073" y="3331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1F8CC0-1636-473F-B987-857294513ABD}"/>
              </a:ext>
            </a:extLst>
          </p:cNvPr>
          <p:cNvSpPr/>
          <p:nvPr/>
        </p:nvSpPr>
        <p:spPr>
          <a:xfrm>
            <a:off x="2353364" y="2950612"/>
            <a:ext cx="1479946" cy="1045734"/>
          </a:xfrm>
          <a:custGeom>
            <a:avLst/>
            <a:gdLst>
              <a:gd name="connsiteX0" fmla="*/ 1087668 w 2184948"/>
              <a:gd name="connsiteY0" fmla="*/ 13 h 2175337"/>
              <a:gd name="connsiteX1" fmla="*/ 1867315 w 2184948"/>
              <a:gd name="connsiteY1" fmla="*/ 327272 h 2175337"/>
              <a:gd name="connsiteX2" fmla="*/ 2184948 w 2184948"/>
              <a:gd name="connsiteY2" fmla="*/ 1078042 h 2175337"/>
              <a:gd name="connsiteX3" fmla="*/ 1867315 w 2184948"/>
              <a:gd name="connsiteY3" fmla="*/ 1867314 h 2175337"/>
              <a:gd name="connsiteX4" fmla="*/ 1087668 w 2184948"/>
              <a:gd name="connsiteY4" fmla="*/ 2175322 h 2175337"/>
              <a:gd name="connsiteX5" fmla="*/ 317647 w 2184948"/>
              <a:gd name="connsiteY5" fmla="*/ 1857689 h 2175337"/>
              <a:gd name="connsiteX6" fmla="*/ 14 w 2184948"/>
              <a:gd name="connsiteY6" fmla="*/ 1097293 h 2175337"/>
              <a:gd name="connsiteX7" fmla="*/ 308022 w 2184948"/>
              <a:gd name="connsiteY7" fmla="*/ 317647 h 2175337"/>
              <a:gd name="connsiteX8" fmla="*/ 1087668 w 2184948"/>
              <a:gd name="connsiteY8" fmla="*/ 13 h 2175337"/>
              <a:gd name="connsiteX0" fmla="*/ 1087668 w 2184948"/>
              <a:gd name="connsiteY0" fmla="*/ 13 h 2098349"/>
              <a:gd name="connsiteX1" fmla="*/ 1867315 w 2184948"/>
              <a:gd name="connsiteY1" fmla="*/ 327272 h 2098349"/>
              <a:gd name="connsiteX2" fmla="*/ 2184948 w 2184948"/>
              <a:gd name="connsiteY2" fmla="*/ 1078042 h 2098349"/>
              <a:gd name="connsiteX3" fmla="*/ 1867315 w 2184948"/>
              <a:gd name="connsiteY3" fmla="*/ 1867314 h 2098349"/>
              <a:gd name="connsiteX4" fmla="*/ 1087668 w 2184948"/>
              <a:gd name="connsiteY4" fmla="*/ 2098320 h 2098349"/>
              <a:gd name="connsiteX5" fmla="*/ 317647 w 2184948"/>
              <a:gd name="connsiteY5" fmla="*/ 1857689 h 2098349"/>
              <a:gd name="connsiteX6" fmla="*/ 14 w 2184948"/>
              <a:gd name="connsiteY6" fmla="*/ 1097293 h 2098349"/>
              <a:gd name="connsiteX7" fmla="*/ 308022 w 2184948"/>
              <a:gd name="connsiteY7" fmla="*/ 317647 h 2098349"/>
              <a:gd name="connsiteX8" fmla="*/ 1087668 w 2184948"/>
              <a:gd name="connsiteY8" fmla="*/ 13 h 2098349"/>
              <a:gd name="connsiteX0" fmla="*/ 1087668 w 2185402"/>
              <a:gd name="connsiteY0" fmla="*/ 13 h 2098528"/>
              <a:gd name="connsiteX1" fmla="*/ 1867315 w 2185402"/>
              <a:gd name="connsiteY1" fmla="*/ 327272 h 2098528"/>
              <a:gd name="connsiteX2" fmla="*/ 2184948 w 2185402"/>
              <a:gd name="connsiteY2" fmla="*/ 1078042 h 2098528"/>
              <a:gd name="connsiteX3" fmla="*/ 1809564 w 2185402"/>
              <a:gd name="connsiteY3" fmla="*/ 1828813 h 2098528"/>
              <a:gd name="connsiteX4" fmla="*/ 1087668 w 2185402"/>
              <a:gd name="connsiteY4" fmla="*/ 2098320 h 2098528"/>
              <a:gd name="connsiteX5" fmla="*/ 317647 w 2185402"/>
              <a:gd name="connsiteY5" fmla="*/ 1857689 h 2098528"/>
              <a:gd name="connsiteX6" fmla="*/ 14 w 2185402"/>
              <a:gd name="connsiteY6" fmla="*/ 1097293 h 2098528"/>
              <a:gd name="connsiteX7" fmla="*/ 308022 w 2185402"/>
              <a:gd name="connsiteY7" fmla="*/ 317647 h 2098528"/>
              <a:gd name="connsiteX8" fmla="*/ 1087668 w 2185402"/>
              <a:gd name="connsiteY8" fmla="*/ 13 h 2098528"/>
              <a:gd name="connsiteX0" fmla="*/ 1087668 w 2185402"/>
              <a:gd name="connsiteY0" fmla="*/ 13 h 2098393"/>
              <a:gd name="connsiteX1" fmla="*/ 1867315 w 2185402"/>
              <a:gd name="connsiteY1" fmla="*/ 327272 h 2098393"/>
              <a:gd name="connsiteX2" fmla="*/ 2184948 w 2185402"/>
              <a:gd name="connsiteY2" fmla="*/ 1078042 h 2098393"/>
              <a:gd name="connsiteX3" fmla="*/ 1809564 w 2185402"/>
              <a:gd name="connsiteY3" fmla="*/ 1828813 h 2098393"/>
              <a:gd name="connsiteX4" fmla="*/ 1087668 w 2185402"/>
              <a:gd name="connsiteY4" fmla="*/ 2098320 h 2098393"/>
              <a:gd name="connsiteX5" fmla="*/ 365773 w 2185402"/>
              <a:gd name="connsiteY5" fmla="*/ 1809563 h 2098393"/>
              <a:gd name="connsiteX6" fmla="*/ 14 w 2185402"/>
              <a:gd name="connsiteY6" fmla="*/ 1097293 h 2098393"/>
              <a:gd name="connsiteX7" fmla="*/ 308022 w 2185402"/>
              <a:gd name="connsiteY7" fmla="*/ 317647 h 2098393"/>
              <a:gd name="connsiteX8" fmla="*/ 1087668 w 2185402"/>
              <a:gd name="connsiteY8" fmla="*/ 13 h 2098393"/>
              <a:gd name="connsiteX0" fmla="*/ 972208 w 2069942"/>
              <a:gd name="connsiteY0" fmla="*/ 13 h 2098393"/>
              <a:gd name="connsiteX1" fmla="*/ 1751855 w 2069942"/>
              <a:gd name="connsiteY1" fmla="*/ 327272 h 2098393"/>
              <a:gd name="connsiteX2" fmla="*/ 2069488 w 2069942"/>
              <a:gd name="connsiteY2" fmla="*/ 1078042 h 2098393"/>
              <a:gd name="connsiteX3" fmla="*/ 1694104 w 2069942"/>
              <a:gd name="connsiteY3" fmla="*/ 1828813 h 2098393"/>
              <a:gd name="connsiteX4" fmla="*/ 972208 w 2069942"/>
              <a:gd name="connsiteY4" fmla="*/ 2098320 h 2098393"/>
              <a:gd name="connsiteX5" fmla="*/ 250313 w 2069942"/>
              <a:gd name="connsiteY5" fmla="*/ 1809563 h 2098393"/>
              <a:gd name="connsiteX6" fmla="*/ 57 w 2069942"/>
              <a:gd name="connsiteY6" fmla="*/ 1078043 h 2098393"/>
              <a:gd name="connsiteX7" fmla="*/ 192562 w 2069942"/>
              <a:gd name="connsiteY7" fmla="*/ 317647 h 2098393"/>
              <a:gd name="connsiteX8" fmla="*/ 972208 w 2069942"/>
              <a:gd name="connsiteY8" fmla="*/ 13 h 2098393"/>
              <a:gd name="connsiteX0" fmla="*/ 972208 w 1974169"/>
              <a:gd name="connsiteY0" fmla="*/ 13 h 2098394"/>
              <a:gd name="connsiteX1" fmla="*/ 1751855 w 1974169"/>
              <a:gd name="connsiteY1" fmla="*/ 327272 h 2098394"/>
              <a:gd name="connsiteX2" fmla="*/ 1973236 w 1974169"/>
              <a:gd name="connsiteY2" fmla="*/ 1068417 h 2098394"/>
              <a:gd name="connsiteX3" fmla="*/ 1694104 w 1974169"/>
              <a:gd name="connsiteY3" fmla="*/ 1828813 h 2098394"/>
              <a:gd name="connsiteX4" fmla="*/ 972208 w 1974169"/>
              <a:gd name="connsiteY4" fmla="*/ 2098320 h 2098394"/>
              <a:gd name="connsiteX5" fmla="*/ 250313 w 1974169"/>
              <a:gd name="connsiteY5" fmla="*/ 1809563 h 2098394"/>
              <a:gd name="connsiteX6" fmla="*/ 57 w 1974169"/>
              <a:gd name="connsiteY6" fmla="*/ 1078043 h 2098394"/>
              <a:gd name="connsiteX7" fmla="*/ 192562 w 1974169"/>
              <a:gd name="connsiteY7" fmla="*/ 317647 h 2098394"/>
              <a:gd name="connsiteX8" fmla="*/ 972208 w 1974169"/>
              <a:gd name="connsiteY8" fmla="*/ 13 h 2098394"/>
              <a:gd name="connsiteX0" fmla="*/ 972208 w 1973301"/>
              <a:gd name="connsiteY0" fmla="*/ 14577 h 2112958"/>
              <a:gd name="connsiteX1" fmla="*/ 1674853 w 1973301"/>
              <a:gd name="connsiteY1" fmla="*/ 765348 h 2112958"/>
              <a:gd name="connsiteX2" fmla="*/ 1973236 w 1973301"/>
              <a:gd name="connsiteY2" fmla="*/ 1082981 h 2112958"/>
              <a:gd name="connsiteX3" fmla="*/ 1694104 w 1973301"/>
              <a:gd name="connsiteY3" fmla="*/ 1843377 h 2112958"/>
              <a:gd name="connsiteX4" fmla="*/ 972208 w 1973301"/>
              <a:gd name="connsiteY4" fmla="*/ 2112884 h 2112958"/>
              <a:gd name="connsiteX5" fmla="*/ 250313 w 1973301"/>
              <a:gd name="connsiteY5" fmla="*/ 1824127 h 2112958"/>
              <a:gd name="connsiteX6" fmla="*/ 57 w 1973301"/>
              <a:gd name="connsiteY6" fmla="*/ 1092607 h 2112958"/>
              <a:gd name="connsiteX7" fmla="*/ 192562 w 1973301"/>
              <a:gd name="connsiteY7" fmla="*/ 332211 h 2112958"/>
              <a:gd name="connsiteX8" fmla="*/ 972208 w 1973301"/>
              <a:gd name="connsiteY8" fmla="*/ 14577 h 2112958"/>
              <a:gd name="connsiteX0" fmla="*/ 972208 w 1973301"/>
              <a:gd name="connsiteY0" fmla="*/ 0 h 2098381"/>
              <a:gd name="connsiteX1" fmla="*/ 1674853 w 1973301"/>
              <a:gd name="connsiteY1" fmla="*/ 750771 h 2098381"/>
              <a:gd name="connsiteX2" fmla="*/ 1973236 w 1973301"/>
              <a:gd name="connsiteY2" fmla="*/ 1068404 h 2098381"/>
              <a:gd name="connsiteX3" fmla="*/ 1694104 w 1973301"/>
              <a:gd name="connsiteY3" fmla="*/ 1828800 h 2098381"/>
              <a:gd name="connsiteX4" fmla="*/ 972208 w 1973301"/>
              <a:gd name="connsiteY4" fmla="*/ 2098307 h 2098381"/>
              <a:gd name="connsiteX5" fmla="*/ 250313 w 1973301"/>
              <a:gd name="connsiteY5" fmla="*/ 1809550 h 2098381"/>
              <a:gd name="connsiteX6" fmla="*/ 57 w 1973301"/>
              <a:gd name="connsiteY6" fmla="*/ 1078030 h 2098381"/>
              <a:gd name="connsiteX7" fmla="*/ 192562 w 1973301"/>
              <a:gd name="connsiteY7" fmla="*/ 750771 h 2098381"/>
              <a:gd name="connsiteX8" fmla="*/ 972208 w 1973301"/>
              <a:gd name="connsiteY8" fmla="*/ 0 h 2098381"/>
              <a:gd name="connsiteX0" fmla="*/ 972208 w 1973301"/>
              <a:gd name="connsiteY0" fmla="*/ 728133 h 1363474"/>
              <a:gd name="connsiteX1" fmla="*/ 1674853 w 1973301"/>
              <a:gd name="connsiteY1" fmla="*/ 15864 h 1363474"/>
              <a:gd name="connsiteX2" fmla="*/ 1973236 w 1973301"/>
              <a:gd name="connsiteY2" fmla="*/ 333497 h 1363474"/>
              <a:gd name="connsiteX3" fmla="*/ 1694104 w 1973301"/>
              <a:gd name="connsiteY3" fmla="*/ 1093893 h 1363474"/>
              <a:gd name="connsiteX4" fmla="*/ 972208 w 1973301"/>
              <a:gd name="connsiteY4" fmla="*/ 1363400 h 1363474"/>
              <a:gd name="connsiteX5" fmla="*/ 250313 w 1973301"/>
              <a:gd name="connsiteY5" fmla="*/ 1074643 h 1363474"/>
              <a:gd name="connsiteX6" fmla="*/ 57 w 1973301"/>
              <a:gd name="connsiteY6" fmla="*/ 343123 h 1363474"/>
              <a:gd name="connsiteX7" fmla="*/ 192562 w 1973301"/>
              <a:gd name="connsiteY7" fmla="*/ 15864 h 1363474"/>
              <a:gd name="connsiteX8" fmla="*/ 972208 w 1973301"/>
              <a:gd name="connsiteY8" fmla="*/ 728133 h 1363474"/>
              <a:gd name="connsiteX0" fmla="*/ 972175 w 1973268"/>
              <a:gd name="connsiteY0" fmla="*/ 724903 h 1360244"/>
              <a:gd name="connsiteX1" fmla="*/ 1674820 w 1973268"/>
              <a:gd name="connsiteY1" fmla="*/ 12634 h 1360244"/>
              <a:gd name="connsiteX2" fmla="*/ 1973203 w 1973268"/>
              <a:gd name="connsiteY2" fmla="*/ 330267 h 1360244"/>
              <a:gd name="connsiteX3" fmla="*/ 1694071 w 1973268"/>
              <a:gd name="connsiteY3" fmla="*/ 1090663 h 1360244"/>
              <a:gd name="connsiteX4" fmla="*/ 972175 w 1973268"/>
              <a:gd name="connsiteY4" fmla="*/ 1360170 h 1360244"/>
              <a:gd name="connsiteX5" fmla="*/ 250280 w 1973268"/>
              <a:gd name="connsiteY5" fmla="*/ 1071413 h 1360244"/>
              <a:gd name="connsiteX6" fmla="*/ 24 w 1973268"/>
              <a:gd name="connsiteY6" fmla="*/ 339893 h 1360244"/>
              <a:gd name="connsiteX7" fmla="*/ 240656 w 1973268"/>
              <a:gd name="connsiteY7" fmla="*/ 22259 h 1360244"/>
              <a:gd name="connsiteX8" fmla="*/ 972175 w 1973268"/>
              <a:gd name="connsiteY8" fmla="*/ 724903 h 1360244"/>
              <a:gd name="connsiteX0" fmla="*/ 1001052 w 1973269"/>
              <a:gd name="connsiteY0" fmla="*/ 815997 h 1364710"/>
              <a:gd name="connsiteX1" fmla="*/ 1674821 w 1973269"/>
              <a:gd name="connsiteY1" fmla="*/ 17100 h 1364710"/>
              <a:gd name="connsiteX2" fmla="*/ 1973204 w 1973269"/>
              <a:gd name="connsiteY2" fmla="*/ 334733 h 1364710"/>
              <a:gd name="connsiteX3" fmla="*/ 1694072 w 1973269"/>
              <a:gd name="connsiteY3" fmla="*/ 1095129 h 1364710"/>
              <a:gd name="connsiteX4" fmla="*/ 972176 w 1973269"/>
              <a:gd name="connsiteY4" fmla="*/ 1364636 h 1364710"/>
              <a:gd name="connsiteX5" fmla="*/ 250281 w 1973269"/>
              <a:gd name="connsiteY5" fmla="*/ 1075879 h 1364710"/>
              <a:gd name="connsiteX6" fmla="*/ 25 w 1973269"/>
              <a:gd name="connsiteY6" fmla="*/ 344359 h 1364710"/>
              <a:gd name="connsiteX7" fmla="*/ 240657 w 1973269"/>
              <a:gd name="connsiteY7" fmla="*/ 26725 h 1364710"/>
              <a:gd name="connsiteX8" fmla="*/ 1001052 w 1973269"/>
              <a:gd name="connsiteY8" fmla="*/ 815997 h 1364710"/>
              <a:gd name="connsiteX0" fmla="*/ 1001044 w 1973261"/>
              <a:gd name="connsiteY0" fmla="*/ 845599 h 1394312"/>
              <a:gd name="connsiteX1" fmla="*/ 1674813 w 1973261"/>
              <a:gd name="connsiteY1" fmla="*/ 46702 h 1394312"/>
              <a:gd name="connsiteX2" fmla="*/ 1973196 w 1973261"/>
              <a:gd name="connsiteY2" fmla="*/ 364335 h 1394312"/>
              <a:gd name="connsiteX3" fmla="*/ 1694064 w 1973261"/>
              <a:gd name="connsiteY3" fmla="*/ 1124731 h 1394312"/>
              <a:gd name="connsiteX4" fmla="*/ 972168 w 1973261"/>
              <a:gd name="connsiteY4" fmla="*/ 1394238 h 1394312"/>
              <a:gd name="connsiteX5" fmla="*/ 250273 w 1973261"/>
              <a:gd name="connsiteY5" fmla="*/ 1105481 h 1394312"/>
              <a:gd name="connsiteX6" fmla="*/ 17 w 1973261"/>
              <a:gd name="connsiteY6" fmla="*/ 373961 h 1394312"/>
              <a:gd name="connsiteX7" fmla="*/ 240649 w 1973261"/>
              <a:gd name="connsiteY7" fmla="*/ 56327 h 1394312"/>
              <a:gd name="connsiteX8" fmla="*/ 1001044 w 1973261"/>
              <a:gd name="connsiteY8" fmla="*/ 845599 h 139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3261" h="1394312">
                <a:moveTo>
                  <a:pt x="1001044" y="845599"/>
                </a:moveTo>
                <a:cubicBezTo>
                  <a:pt x="1240071" y="843995"/>
                  <a:pt x="1512788" y="126913"/>
                  <a:pt x="1674813" y="46702"/>
                </a:cubicBezTo>
                <a:cubicBezTo>
                  <a:pt x="1836838" y="-33509"/>
                  <a:pt x="1969988" y="184664"/>
                  <a:pt x="1973196" y="364335"/>
                </a:cubicBezTo>
                <a:cubicBezTo>
                  <a:pt x="1976404" y="544006"/>
                  <a:pt x="1860902" y="953081"/>
                  <a:pt x="1694064" y="1124731"/>
                </a:cubicBezTo>
                <a:cubicBezTo>
                  <a:pt x="1527226" y="1296381"/>
                  <a:pt x="1212800" y="1397446"/>
                  <a:pt x="972168" y="1394238"/>
                </a:cubicBezTo>
                <a:cubicBezTo>
                  <a:pt x="731536" y="1391030"/>
                  <a:pt x="412298" y="1275527"/>
                  <a:pt x="250273" y="1105481"/>
                </a:cubicBezTo>
                <a:cubicBezTo>
                  <a:pt x="88248" y="935435"/>
                  <a:pt x="1621" y="630635"/>
                  <a:pt x="17" y="373961"/>
                </a:cubicBezTo>
                <a:cubicBezTo>
                  <a:pt x="-1587" y="117287"/>
                  <a:pt x="112312" y="-108907"/>
                  <a:pt x="240649" y="56327"/>
                </a:cubicBezTo>
                <a:cubicBezTo>
                  <a:pt x="368986" y="221561"/>
                  <a:pt x="762017" y="847203"/>
                  <a:pt x="1001044" y="84559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DEC50-751D-4108-9B4F-23AD148DD9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/>
              <a:t>Bubble is effectively a sink.</a:t>
            </a:r>
          </a:p>
          <a:p>
            <a:r>
              <a:rPr lang="en-GB"/>
              <a:t>Flow to bubble is impeded by the boundary.</a:t>
            </a:r>
          </a:p>
          <a:p>
            <a:r>
              <a:rPr lang="en-GB"/>
              <a:t>Bubble collapses towards the boundary forming a jet.</a:t>
            </a:r>
          </a:p>
          <a:p>
            <a:r>
              <a:rPr lang="en-GB">
                <a:solidFill>
                  <a:srgbClr val="D5E1E7"/>
                </a:solidFill>
              </a:rPr>
              <a:t>Jet has many applications.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Bubbles collapse towards boundaries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5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21" idx="0"/>
            <a:endCxn id="4" idx="0"/>
          </p:cNvCxnSpPr>
          <p:nvPr/>
        </p:nvCxnSpPr>
        <p:spPr>
          <a:xfrm>
            <a:off x="3096930" y="2790724"/>
            <a:ext cx="7217" cy="7940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21" idx="1"/>
            <a:endCxn id="4" idx="1"/>
          </p:cNvCxnSpPr>
          <p:nvPr/>
        </p:nvCxnSpPr>
        <p:spPr>
          <a:xfrm>
            <a:off x="3602257" y="2552501"/>
            <a:ext cx="7217" cy="4331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21" idx="7"/>
            <a:endCxn id="4" idx="7"/>
          </p:cNvCxnSpPr>
          <p:nvPr/>
        </p:nvCxnSpPr>
        <p:spPr>
          <a:xfrm flipH="1">
            <a:off x="2533850" y="2574157"/>
            <a:ext cx="14439" cy="418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H="1" flipV="1">
            <a:off x="3623912" y="3794160"/>
            <a:ext cx="180475" cy="1732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21" idx="5"/>
            <a:endCxn id="4" idx="5"/>
          </p:cNvCxnSpPr>
          <p:nvPr/>
        </p:nvCxnSpPr>
        <p:spPr>
          <a:xfrm flipV="1">
            <a:off x="2317283" y="3779723"/>
            <a:ext cx="223785" cy="180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21" idx="2"/>
            <a:endCxn id="4" idx="2"/>
          </p:cNvCxnSpPr>
          <p:nvPr/>
        </p:nvCxnSpPr>
        <p:spPr>
          <a:xfrm flipH="1" flipV="1">
            <a:off x="3833261" y="3223863"/>
            <a:ext cx="397043" cy="144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21" idx="6"/>
            <a:endCxn id="4" idx="6"/>
          </p:cNvCxnSpPr>
          <p:nvPr/>
        </p:nvCxnSpPr>
        <p:spPr>
          <a:xfrm>
            <a:off x="1941898" y="3231082"/>
            <a:ext cx="41147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21" idx="4"/>
            <a:endCxn id="4" idx="4"/>
          </p:cNvCxnSpPr>
          <p:nvPr/>
        </p:nvCxnSpPr>
        <p:spPr>
          <a:xfrm flipH="1" flipV="1">
            <a:off x="3082489" y="3996290"/>
            <a:ext cx="14441" cy="1949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51D2238-F1B8-45E2-AEC2-0F21C5153EE2}"/>
              </a:ext>
            </a:extLst>
          </p:cNvPr>
          <p:cNvSpPr/>
          <p:nvPr/>
        </p:nvSpPr>
        <p:spPr>
          <a:xfrm>
            <a:off x="170260" y="4451083"/>
            <a:ext cx="5832872" cy="8090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CF6C09-89F9-4633-B026-346F8019C008}"/>
              </a:ext>
            </a:extLst>
          </p:cNvPr>
          <p:cNvCxnSpPr>
            <a:cxnSpLocks/>
          </p:cNvCxnSpPr>
          <p:nvPr/>
        </p:nvCxnSpPr>
        <p:spPr>
          <a:xfrm>
            <a:off x="166551" y="4451082"/>
            <a:ext cx="58328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509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B4016CF-7B45-4AC4-BA66-A67FA8DFDF1A}"/>
              </a:ext>
            </a:extLst>
          </p:cNvPr>
          <p:cNvSpPr/>
          <p:nvPr/>
        </p:nvSpPr>
        <p:spPr>
          <a:xfrm>
            <a:off x="170260" y="1210867"/>
            <a:ext cx="5832872" cy="404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9B2727-9FC8-4E5F-A11D-6B4A7FD595F7}"/>
              </a:ext>
            </a:extLst>
          </p:cNvPr>
          <p:cNvSpPr/>
          <p:nvPr/>
        </p:nvSpPr>
        <p:spPr>
          <a:xfrm>
            <a:off x="170260" y="4451083"/>
            <a:ext cx="5832872" cy="8090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53512B-8FF2-4E2A-817B-EF5D59816FB0}"/>
              </a:ext>
            </a:extLst>
          </p:cNvPr>
          <p:cNvSpPr/>
          <p:nvPr/>
        </p:nvSpPr>
        <p:spPr>
          <a:xfrm>
            <a:off x="1833529" y="1881132"/>
            <a:ext cx="2476973" cy="2468894"/>
          </a:xfrm>
          <a:custGeom>
            <a:avLst/>
            <a:gdLst>
              <a:gd name="connsiteX0" fmla="*/ 1819255 w 3609562"/>
              <a:gd name="connsiteY0" fmla="*/ 8 h 3609490"/>
              <a:gd name="connsiteX1" fmla="*/ 3080164 w 3609562"/>
              <a:gd name="connsiteY1" fmla="*/ 529398 h 3609490"/>
              <a:gd name="connsiteX2" fmla="*/ 3609554 w 3609562"/>
              <a:gd name="connsiteY2" fmla="*/ 1799932 h 3609490"/>
              <a:gd name="connsiteX3" fmla="*/ 3089789 w 3609562"/>
              <a:gd name="connsiteY3" fmla="*/ 3080092 h 3609490"/>
              <a:gd name="connsiteX4" fmla="*/ 1819255 w 3609562"/>
              <a:gd name="connsiteY4" fmla="*/ 3609482 h 3609490"/>
              <a:gd name="connsiteX5" fmla="*/ 539095 w 3609562"/>
              <a:gd name="connsiteY5" fmla="*/ 3089718 h 3609490"/>
              <a:gd name="connsiteX6" fmla="*/ 80 w 3609562"/>
              <a:gd name="connsiteY6" fmla="*/ 1809558 h 3609490"/>
              <a:gd name="connsiteX7" fmla="*/ 510219 w 3609562"/>
              <a:gd name="connsiteY7" fmla="*/ 519772 h 3609490"/>
              <a:gd name="connsiteX8" fmla="*/ 1819255 w 3609562"/>
              <a:gd name="connsiteY8" fmla="*/ 8 h 3609490"/>
              <a:gd name="connsiteX0" fmla="*/ 1819255 w 3609562"/>
              <a:gd name="connsiteY0" fmla="*/ 8 h 3295733"/>
              <a:gd name="connsiteX1" fmla="*/ 3080164 w 3609562"/>
              <a:gd name="connsiteY1" fmla="*/ 529398 h 3295733"/>
              <a:gd name="connsiteX2" fmla="*/ 3609554 w 3609562"/>
              <a:gd name="connsiteY2" fmla="*/ 1799932 h 3295733"/>
              <a:gd name="connsiteX3" fmla="*/ 3089789 w 3609562"/>
              <a:gd name="connsiteY3" fmla="*/ 3080092 h 3295733"/>
              <a:gd name="connsiteX4" fmla="*/ 1780754 w 3609562"/>
              <a:gd name="connsiteY4" fmla="*/ 3291848 h 3295733"/>
              <a:gd name="connsiteX5" fmla="*/ 539095 w 3609562"/>
              <a:gd name="connsiteY5" fmla="*/ 3089718 h 3295733"/>
              <a:gd name="connsiteX6" fmla="*/ 80 w 3609562"/>
              <a:gd name="connsiteY6" fmla="*/ 1809558 h 3295733"/>
              <a:gd name="connsiteX7" fmla="*/ 510219 w 3609562"/>
              <a:gd name="connsiteY7" fmla="*/ 519772 h 3295733"/>
              <a:gd name="connsiteX8" fmla="*/ 1819255 w 3609562"/>
              <a:gd name="connsiteY8" fmla="*/ 8 h 3295733"/>
              <a:gd name="connsiteX0" fmla="*/ 1819255 w 3611327"/>
              <a:gd name="connsiteY0" fmla="*/ 8 h 3309039"/>
              <a:gd name="connsiteX1" fmla="*/ 3080164 w 3611327"/>
              <a:gd name="connsiteY1" fmla="*/ 529398 h 3309039"/>
              <a:gd name="connsiteX2" fmla="*/ 3609554 w 3611327"/>
              <a:gd name="connsiteY2" fmla="*/ 1799932 h 3309039"/>
              <a:gd name="connsiteX3" fmla="*/ 2926160 w 3611327"/>
              <a:gd name="connsiteY3" fmla="*/ 2897212 h 3309039"/>
              <a:gd name="connsiteX4" fmla="*/ 1780754 w 3611327"/>
              <a:gd name="connsiteY4" fmla="*/ 3291848 h 3309039"/>
              <a:gd name="connsiteX5" fmla="*/ 539095 w 3611327"/>
              <a:gd name="connsiteY5" fmla="*/ 3089718 h 3309039"/>
              <a:gd name="connsiteX6" fmla="*/ 80 w 3611327"/>
              <a:gd name="connsiteY6" fmla="*/ 1809558 h 3309039"/>
              <a:gd name="connsiteX7" fmla="*/ 510219 w 3611327"/>
              <a:gd name="connsiteY7" fmla="*/ 519772 h 3309039"/>
              <a:gd name="connsiteX8" fmla="*/ 1819255 w 3611327"/>
              <a:gd name="connsiteY8" fmla="*/ 8 h 3309039"/>
              <a:gd name="connsiteX0" fmla="*/ 1819255 w 3611327"/>
              <a:gd name="connsiteY0" fmla="*/ 8 h 3292101"/>
              <a:gd name="connsiteX1" fmla="*/ 3080164 w 3611327"/>
              <a:gd name="connsiteY1" fmla="*/ 529398 h 3292101"/>
              <a:gd name="connsiteX2" fmla="*/ 3609554 w 3611327"/>
              <a:gd name="connsiteY2" fmla="*/ 1799932 h 3292101"/>
              <a:gd name="connsiteX3" fmla="*/ 2926160 w 3611327"/>
              <a:gd name="connsiteY3" fmla="*/ 2897212 h 3292101"/>
              <a:gd name="connsiteX4" fmla="*/ 1780754 w 3611327"/>
              <a:gd name="connsiteY4" fmla="*/ 3291848 h 3292101"/>
              <a:gd name="connsiteX5" fmla="*/ 616097 w 3611327"/>
              <a:gd name="connsiteY5" fmla="*/ 2935713 h 3292101"/>
              <a:gd name="connsiteX6" fmla="*/ 80 w 3611327"/>
              <a:gd name="connsiteY6" fmla="*/ 1809558 h 3292101"/>
              <a:gd name="connsiteX7" fmla="*/ 510219 w 3611327"/>
              <a:gd name="connsiteY7" fmla="*/ 519772 h 3292101"/>
              <a:gd name="connsiteX8" fmla="*/ 1819255 w 3611327"/>
              <a:gd name="connsiteY8" fmla="*/ 8 h 3292101"/>
              <a:gd name="connsiteX0" fmla="*/ 1819255 w 3611327"/>
              <a:gd name="connsiteY0" fmla="*/ 8 h 3291860"/>
              <a:gd name="connsiteX1" fmla="*/ 3080164 w 3611327"/>
              <a:gd name="connsiteY1" fmla="*/ 529398 h 3291860"/>
              <a:gd name="connsiteX2" fmla="*/ 3609554 w 3611327"/>
              <a:gd name="connsiteY2" fmla="*/ 1799932 h 3291860"/>
              <a:gd name="connsiteX3" fmla="*/ 2926160 w 3611327"/>
              <a:gd name="connsiteY3" fmla="*/ 2897212 h 3291860"/>
              <a:gd name="connsiteX4" fmla="*/ 1780754 w 3611327"/>
              <a:gd name="connsiteY4" fmla="*/ 3291848 h 3291860"/>
              <a:gd name="connsiteX5" fmla="*/ 654598 w 3611327"/>
              <a:gd name="connsiteY5" fmla="*/ 2887586 h 3291860"/>
              <a:gd name="connsiteX6" fmla="*/ 80 w 3611327"/>
              <a:gd name="connsiteY6" fmla="*/ 1809558 h 3291860"/>
              <a:gd name="connsiteX7" fmla="*/ 510219 w 3611327"/>
              <a:gd name="connsiteY7" fmla="*/ 519772 h 3291860"/>
              <a:gd name="connsiteX8" fmla="*/ 1819255 w 3611327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790308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828809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305026"/>
              <a:gd name="connsiteY0" fmla="*/ 8 h 3291860"/>
              <a:gd name="connsiteX1" fmla="*/ 2935885 w 3305026"/>
              <a:gd name="connsiteY1" fmla="*/ 529398 h 3291860"/>
              <a:gd name="connsiteX2" fmla="*/ 3301645 w 3305026"/>
              <a:gd name="connsiteY2" fmla="*/ 1809557 h 3291860"/>
              <a:gd name="connsiteX3" fmla="*/ 2781881 w 3305026"/>
              <a:gd name="connsiteY3" fmla="*/ 2897212 h 3291860"/>
              <a:gd name="connsiteX4" fmla="*/ 1636475 w 3305026"/>
              <a:gd name="connsiteY4" fmla="*/ 3291848 h 3291860"/>
              <a:gd name="connsiteX5" fmla="*/ 510319 w 3305026"/>
              <a:gd name="connsiteY5" fmla="*/ 2887586 h 3291860"/>
              <a:gd name="connsiteX6" fmla="*/ 180 w 3305026"/>
              <a:gd name="connsiteY6" fmla="*/ 1828809 h 3291860"/>
              <a:gd name="connsiteX7" fmla="*/ 365940 w 3305026"/>
              <a:gd name="connsiteY7" fmla="*/ 519772 h 3291860"/>
              <a:gd name="connsiteX8" fmla="*/ 1674976 w 3305026"/>
              <a:gd name="connsiteY8" fmla="*/ 8 h 3291860"/>
              <a:gd name="connsiteX0" fmla="*/ 1674976 w 3302698"/>
              <a:gd name="connsiteY0" fmla="*/ 400 h 3292252"/>
              <a:gd name="connsiteX1" fmla="*/ 2878134 w 3302698"/>
              <a:gd name="connsiteY1" fmla="*/ 587542 h 3292252"/>
              <a:gd name="connsiteX2" fmla="*/ 3301645 w 3302698"/>
              <a:gd name="connsiteY2" fmla="*/ 1809949 h 3292252"/>
              <a:gd name="connsiteX3" fmla="*/ 2781881 w 3302698"/>
              <a:gd name="connsiteY3" fmla="*/ 2897604 h 3292252"/>
              <a:gd name="connsiteX4" fmla="*/ 1636475 w 3302698"/>
              <a:gd name="connsiteY4" fmla="*/ 3292240 h 3292252"/>
              <a:gd name="connsiteX5" fmla="*/ 510319 w 3302698"/>
              <a:gd name="connsiteY5" fmla="*/ 2887978 h 3292252"/>
              <a:gd name="connsiteX6" fmla="*/ 180 w 3302698"/>
              <a:gd name="connsiteY6" fmla="*/ 1829201 h 3292252"/>
              <a:gd name="connsiteX7" fmla="*/ 365940 w 3302698"/>
              <a:gd name="connsiteY7" fmla="*/ 520164 h 3292252"/>
              <a:gd name="connsiteX8" fmla="*/ 1674976 w 3302698"/>
              <a:gd name="connsiteY8" fmla="*/ 400 h 3292252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36408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74909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2631" h="3291859">
                <a:moveTo>
                  <a:pt x="1674909" y="7"/>
                </a:moveTo>
                <a:cubicBezTo>
                  <a:pt x="2083983" y="1611"/>
                  <a:pt x="2606956" y="285558"/>
                  <a:pt x="2878067" y="587149"/>
                </a:cubicBezTo>
                <a:cubicBezTo>
                  <a:pt x="3149178" y="888740"/>
                  <a:pt x="3317620" y="1424546"/>
                  <a:pt x="3301578" y="1809556"/>
                </a:cubicBezTo>
                <a:cubicBezTo>
                  <a:pt x="3285536" y="2194566"/>
                  <a:pt x="3054529" y="2650163"/>
                  <a:pt x="2781814" y="2897211"/>
                </a:cubicBezTo>
                <a:cubicBezTo>
                  <a:pt x="2509099" y="3144259"/>
                  <a:pt x="2043878" y="3293451"/>
                  <a:pt x="1665284" y="3291847"/>
                </a:cubicBezTo>
                <a:cubicBezTo>
                  <a:pt x="1286690" y="3290243"/>
                  <a:pt x="787780" y="3131425"/>
                  <a:pt x="510252" y="2887585"/>
                </a:cubicBezTo>
                <a:cubicBezTo>
                  <a:pt x="232724" y="2643745"/>
                  <a:pt x="4926" y="2257132"/>
                  <a:pt x="113" y="1828808"/>
                </a:cubicBezTo>
                <a:cubicBezTo>
                  <a:pt x="-4700" y="1400484"/>
                  <a:pt x="144491" y="882323"/>
                  <a:pt x="423624" y="577523"/>
                </a:cubicBezTo>
                <a:cubicBezTo>
                  <a:pt x="702757" y="272723"/>
                  <a:pt x="1265835" y="-1597"/>
                  <a:pt x="1674909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1F8CC0-1636-473F-B987-857294513ABD}"/>
              </a:ext>
            </a:extLst>
          </p:cNvPr>
          <p:cNvSpPr/>
          <p:nvPr/>
        </p:nvSpPr>
        <p:spPr>
          <a:xfrm>
            <a:off x="2266739" y="2422549"/>
            <a:ext cx="1638711" cy="1631503"/>
          </a:xfrm>
          <a:custGeom>
            <a:avLst/>
            <a:gdLst>
              <a:gd name="connsiteX0" fmla="*/ 1087668 w 2184948"/>
              <a:gd name="connsiteY0" fmla="*/ 13 h 2175337"/>
              <a:gd name="connsiteX1" fmla="*/ 1867315 w 2184948"/>
              <a:gd name="connsiteY1" fmla="*/ 327272 h 2175337"/>
              <a:gd name="connsiteX2" fmla="*/ 2184948 w 2184948"/>
              <a:gd name="connsiteY2" fmla="*/ 1078042 h 2175337"/>
              <a:gd name="connsiteX3" fmla="*/ 1867315 w 2184948"/>
              <a:gd name="connsiteY3" fmla="*/ 1867314 h 2175337"/>
              <a:gd name="connsiteX4" fmla="*/ 1087668 w 2184948"/>
              <a:gd name="connsiteY4" fmla="*/ 2175322 h 2175337"/>
              <a:gd name="connsiteX5" fmla="*/ 317647 w 2184948"/>
              <a:gd name="connsiteY5" fmla="*/ 1857689 h 2175337"/>
              <a:gd name="connsiteX6" fmla="*/ 14 w 2184948"/>
              <a:gd name="connsiteY6" fmla="*/ 1097293 h 2175337"/>
              <a:gd name="connsiteX7" fmla="*/ 308022 w 2184948"/>
              <a:gd name="connsiteY7" fmla="*/ 317647 h 2175337"/>
              <a:gd name="connsiteX8" fmla="*/ 1087668 w 2184948"/>
              <a:gd name="connsiteY8" fmla="*/ 13 h 217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4948" h="2175337">
                <a:moveTo>
                  <a:pt x="1087668" y="13"/>
                </a:moveTo>
                <a:cubicBezTo>
                  <a:pt x="1347550" y="1617"/>
                  <a:pt x="1684435" y="147601"/>
                  <a:pt x="1867315" y="327272"/>
                </a:cubicBezTo>
                <a:cubicBezTo>
                  <a:pt x="2050195" y="506944"/>
                  <a:pt x="2184948" y="821368"/>
                  <a:pt x="2184948" y="1078042"/>
                </a:cubicBezTo>
                <a:cubicBezTo>
                  <a:pt x="2184948" y="1334716"/>
                  <a:pt x="2050195" y="1684434"/>
                  <a:pt x="1867315" y="1867314"/>
                </a:cubicBezTo>
                <a:cubicBezTo>
                  <a:pt x="1684435" y="2050194"/>
                  <a:pt x="1345946" y="2176926"/>
                  <a:pt x="1087668" y="2175322"/>
                </a:cubicBezTo>
                <a:cubicBezTo>
                  <a:pt x="829390" y="2173718"/>
                  <a:pt x="498923" y="2037361"/>
                  <a:pt x="317647" y="1857689"/>
                </a:cubicBezTo>
                <a:cubicBezTo>
                  <a:pt x="136371" y="1678018"/>
                  <a:pt x="1618" y="1353967"/>
                  <a:pt x="14" y="1097293"/>
                </a:cubicBezTo>
                <a:cubicBezTo>
                  <a:pt x="-1590" y="840619"/>
                  <a:pt x="129955" y="495714"/>
                  <a:pt x="308022" y="317647"/>
                </a:cubicBezTo>
                <a:cubicBezTo>
                  <a:pt x="486089" y="139580"/>
                  <a:pt x="827786" y="-1591"/>
                  <a:pt x="1087668" y="1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Bubbles collapse towards boundaries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6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21" idx="0"/>
            <a:endCxn id="4" idx="0"/>
          </p:cNvCxnSpPr>
          <p:nvPr/>
        </p:nvCxnSpPr>
        <p:spPr>
          <a:xfrm flipH="1">
            <a:off x="3082491" y="1881137"/>
            <a:ext cx="7220" cy="541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21" idx="1"/>
            <a:endCxn id="4" idx="1"/>
          </p:cNvCxnSpPr>
          <p:nvPr/>
        </p:nvCxnSpPr>
        <p:spPr>
          <a:xfrm flipH="1">
            <a:off x="3667225" y="2321493"/>
            <a:ext cx="324854" cy="346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21" idx="7"/>
            <a:endCxn id="4" idx="7"/>
          </p:cNvCxnSpPr>
          <p:nvPr/>
        </p:nvCxnSpPr>
        <p:spPr>
          <a:xfrm>
            <a:off x="2151247" y="2314273"/>
            <a:ext cx="346509" cy="3465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H="1" flipV="1">
            <a:off x="3667226" y="3823035"/>
            <a:ext cx="252664" cy="2310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21" idx="5"/>
            <a:endCxn id="4" idx="5"/>
          </p:cNvCxnSpPr>
          <p:nvPr/>
        </p:nvCxnSpPr>
        <p:spPr>
          <a:xfrm flipV="1">
            <a:off x="2216218" y="3815815"/>
            <a:ext cx="288757" cy="2310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21" idx="2"/>
            <a:endCxn id="4" idx="2"/>
          </p:cNvCxnSpPr>
          <p:nvPr/>
        </p:nvCxnSpPr>
        <p:spPr>
          <a:xfrm flipH="1" flipV="1">
            <a:off x="3905450" y="3231080"/>
            <a:ext cx="404262" cy="7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21" idx="6"/>
            <a:endCxn id="4" idx="6"/>
          </p:cNvCxnSpPr>
          <p:nvPr/>
        </p:nvCxnSpPr>
        <p:spPr>
          <a:xfrm flipV="1">
            <a:off x="1833614" y="3245519"/>
            <a:ext cx="433136" cy="72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21" idx="4"/>
            <a:endCxn id="4" idx="4"/>
          </p:cNvCxnSpPr>
          <p:nvPr/>
        </p:nvCxnSpPr>
        <p:spPr>
          <a:xfrm flipH="1" flipV="1">
            <a:off x="3082490" y="4054041"/>
            <a:ext cx="2" cy="2959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11366C-F1DE-4D6B-8681-D22DE926EA00}"/>
              </a:ext>
            </a:extLst>
          </p:cNvPr>
          <p:cNvCxnSpPr>
            <a:cxnSpLocks/>
          </p:cNvCxnSpPr>
          <p:nvPr/>
        </p:nvCxnSpPr>
        <p:spPr>
          <a:xfrm>
            <a:off x="166551" y="4451082"/>
            <a:ext cx="58328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C4974D-7474-45A0-A382-7A2F617C71DB}"/>
              </a:ext>
            </a:extLst>
          </p:cNvPr>
          <p:cNvSpPr txBox="1"/>
          <p:nvPr/>
        </p:nvSpPr>
        <p:spPr>
          <a:xfrm>
            <a:off x="2530454" y="3079880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Bubble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7467-9F3C-41B7-9C53-1D70B2BDBFD4}"/>
              </a:ext>
            </a:extLst>
          </p:cNvPr>
          <p:cNvSpPr txBox="1"/>
          <p:nvPr/>
        </p:nvSpPr>
        <p:spPr>
          <a:xfrm>
            <a:off x="743561" y="1747024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BC07F-DC94-432D-B91F-FEF1119D4FDB}"/>
              </a:ext>
            </a:extLst>
          </p:cNvPr>
          <p:cNvSpPr txBox="1"/>
          <p:nvPr/>
        </p:nvSpPr>
        <p:spPr>
          <a:xfrm>
            <a:off x="2515773" y="4711373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Boundary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C723E0C-22EE-4178-BBA9-EAB3B42E13C1}"/>
              </a:ext>
            </a:extLst>
          </p:cNvPr>
          <p:cNvSpPr txBox="1">
            <a:spLocks/>
          </p:cNvSpPr>
          <p:nvPr/>
        </p:nvSpPr>
        <p:spPr>
          <a:xfrm>
            <a:off x="6273404" y="1027907"/>
            <a:ext cx="2700338" cy="4499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Char char="-"/>
              <a:defRPr sz="135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12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105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9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9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Bubble is effectively a sink.</a:t>
            </a:r>
          </a:p>
          <a:p>
            <a:r>
              <a:rPr lang="en-GB"/>
              <a:t>Flow to bubble is impeded by the boundary.</a:t>
            </a:r>
          </a:p>
          <a:p>
            <a:r>
              <a:rPr lang="en-GB"/>
              <a:t>Bubble collapses towards the boundary forming a jet.</a:t>
            </a:r>
          </a:p>
          <a:p>
            <a:r>
              <a:rPr lang="en-GB"/>
              <a:t>Jet has many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131109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B4016CF-7B45-4AC4-BA66-A67FA8DFDF1A}"/>
              </a:ext>
            </a:extLst>
          </p:cNvPr>
          <p:cNvSpPr/>
          <p:nvPr/>
        </p:nvSpPr>
        <p:spPr>
          <a:xfrm>
            <a:off x="170260" y="1210867"/>
            <a:ext cx="5832872" cy="404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9B2727-9FC8-4E5F-A11D-6B4A7FD595F7}"/>
              </a:ext>
            </a:extLst>
          </p:cNvPr>
          <p:cNvSpPr/>
          <p:nvPr/>
        </p:nvSpPr>
        <p:spPr>
          <a:xfrm>
            <a:off x="170260" y="4451083"/>
            <a:ext cx="5832872" cy="8090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53512B-8FF2-4E2A-817B-EF5D59816FB0}"/>
              </a:ext>
            </a:extLst>
          </p:cNvPr>
          <p:cNvSpPr/>
          <p:nvPr/>
        </p:nvSpPr>
        <p:spPr>
          <a:xfrm>
            <a:off x="1833529" y="1881132"/>
            <a:ext cx="2476973" cy="2468894"/>
          </a:xfrm>
          <a:custGeom>
            <a:avLst/>
            <a:gdLst>
              <a:gd name="connsiteX0" fmla="*/ 1819255 w 3609562"/>
              <a:gd name="connsiteY0" fmla="*/ 8 h 3609490"/>
              <a:gd name="connsiteX1" fmla="*/ 3080164 w 3609562"/>
              <a:gd name="connsiteY1" fmla="*/ 529398 h 3609490"/>
              <a:gd name="connsiteX2" fmla="*/ 3609554 w 3609562"/>
              <a:gd name="connsiteY2" fmla="*/ 1799932 h 3609490"/>
              <a:gd name="connsiteX3" fmla="*/ 3089789 w 3609562"/>
              <a:gd name="connsiteY3" fmla="*/ 3080092 h 3609490"/>
              <a:gd name="connsiteX4" fmla="*/ 1819255 w 3609562"/>
              <a:gd name="connsiteY4" fmla="*/ 3609482 h 3609490"/>
              <a:gd name="connsiteX5" fmla="*/ 539095 w 3609562"/>
              <a:gd name="connsiteY5" fmla="*/ 3089718 h 3609490"/>
              <a:gd name="connsiteX6" fmla="*/ 80 w 3609562"/>
              <a:gd name="connsiteY6" fmla="*/ 1809558 h 3609490"/>
              <a:gd name="connsiteX7" fmla="*/ 510219 w 3609562"/>
              <a:gd name="connsiteY7" fmla="*/ 519772 h 3609490"/>
              <a:gd name="connsiteX8" fmla="*/ 1819255 w 3609562"/>
              <a:gd name="connsiteY8" fmla="*/ 8 h 3609490"/>
              <a:gd name="connsiteX0" fmla="*/ 1819255 w 3609562"/>
              <a:gd name="connsiteY0" fmla="*/ 8 h 3295733"/>
              <a:gd name="connsiteX1" fmla="*/ 3080164 w 3609562"/>
              <a:gd name="connsiteY1" fmla="*/ 529398 h 3295733"/>
              <a:gd name="connsiteX2" fmla="*/ 3609554 w 3609562"/>
              <a:gd name="connsiteY2" fmla="*/ 1799932 h 3295733"/>
              <a:gd name="connsiteX3" fmla="*/ 3089789 w 3609562"/>
              <a:gd name="connsiteY3" fmla="*/ 3080092 h 3295733"/>
              <a:gd name="connsiteX4" fmla="*/ 1780754 w 3609562"/>
              <a:gd name="connsiteY4" fmla="*/ 3291848 h 3295733"/>
              <a:gd name="connsiteX5" fmla="*/ 539095 w 3609562"/>
              <a:gd name="connsiteY5" fmla="*/ 3089718 h 3295733"/>
              <a:gd name="connsiteX6" fmla="*/ 80 w 3609562"/>
              <a:gd name="connsiteY6" fmla="*/ 1809558 h 3295733"/>
              <a:gd name="connsiteX7" fmla="*/ 510219 w 3609562"/>
              <a:gd name="connsiteY7" fmla="*/ 519772 h 3295733"/>
              <a:gd name="connsiteX8" fmla="*/ 1819255 w 3609562"/>
              <a:gd name="connsiteY8" fmla="*/ 8 h 3295733"/>
              <a:gd name="connsiteX0" fmla="*/ 1819255 w 3611327"/>
              <a:gd name="connsiteY0" fmla="*/ 8 h 3309039"/>
              <a:gd name="connsiteX1" fmla="*/ 3080164 w 3611327"/>
              <a:gd name="connsiteY1" fmla="*/ 529398 h 3309039"/>
              <a:gd name="connsiteX2" fmla="*/ 3609554 w 3611327"/>
              <a:gd name="connsiteY2" fmla="*/ 1799932 h 3309039"/>
              <a:gd name="connsiteX3" fmla="*/ 2926160 w 3611327"/>
              <a:gd name="connsiteY3" fmla="*/ 2897212 h 3309039"/>
              <a:gd name="connsiteX4" fmla="*/ 1780754 w 3611327"/>
              <a:gd name="connsiteY4" fmla="*/ 3291848 h 3309039"/>
              <a:gd name="connsiteX5" fmla="*/ 539095 w 3611327"/>
              <a:gd name="connsiteY5" fmla="*/ 3089718 h 3309039"/>
              <a:gd name="connsiteX6" fmla="*/ 80 w 3611327"/>
              <a:gd name="connsiteY6" fmla="*/ 1809558 h 3309039"/>
              <a:gd name="connsiteX7" fmla="*/ 510219 w 3611327"/>
              <a:gd name="connsiteY7" fmla="*/ 519772 h 3309039"/>
              <a:gd name="connsiteX8" fmla="*/ 1819255 w 3611327"/>
              <a:gd name="connsiteY8" fmla="*/ 8 h 3309039"/>
              <a:gd name="connsiteX0" fmla="*/ 1819255 w 3611327"/>
              <a:gd name="connsiteY0" fmla="*/ 8 h 3292101"/>
              <a:gd name="connsiteX1" fmla="*/ 3080164 w 3611327"/>
              <a:gd name="connsiteY1" fmla="*/ 529398 h 3292101"/>
              <a:gd name="connsiteX2" fmla="*/ 3609554 w 3611327"/>
              <a:gd name="connsiteY2" fmla="*/ 1799932 h 3292101"/>
              <a:gd name="connsiteX3" fmla="*/ 2926160 w 3611327"/>
              <a:gd name="connsiteY3" fmla="*/ 2897212 h 3292101"/>
              <a:gd name="connsiteX4" fmla="*/ 1780754 w 3611327"/>
              <a:gd name="connsiteY4" fmla="*/ 3291848 h 3292101"/>
              <a:gd name="connsiteX5" fmla="*/ 616097 w 3611327"/>
              <a:gd name="connsiteY5" fmla="*/ 2935713 h 3292101"/>
              <a:gd name="connsiteX6" fmla="*/ 80 w 3611327"/>
              <a:gd name="connsiteY6" fmla="*/ 1809558 h 3292101"/>
              <a:gd name="connsiteX7" fmla="*/ 510219 w 3611327"/>
              <a:gd name="connsiteY7" fmla="*/ 519772 h 3292101"/>
              <a:gd name="connsiteX8" fmla="*/ 1819255 w 3611327"/>
              <a:gd name="connsiteY8" fmla="*/ 8 h 3292101"/>
              <a:gd name="connsiteX0" fmla="*/ 1819255 w 3611327"/>
              <a:gd name="connsiteY0" fmla="*/ 8 h 3291860"/>
              <a:gd name="connsiteX1" fmla="*/ 3080164 w 3611327"/>
              <a:gd name="connsiteY1" fmla="*/ 529398 h 3291860"/>
              <a:gd name="connsiteX2" fmla="*/ 3609554 w 3611327"/>
              <a:gd name="connsiteY2" fmla="*/ 1799932 h 3291860"/>
              <a:gd name="connsiteX3" fmla="*/ 2926160 w 3611327"/>
              <a:gd name="connsiteY3" fmla="*/ 2897212 h 3291860"/>
              <a:gd name="connsiteX4" fmla="*/ 1780754 w 3611327"/>
              <a:gd name="connsiteY4" fmla="*/ 3291848 h 3291860"/>
              <a:gd name="connsiteX5" fmla="*/ 654598 w 3611327"/>
              <a:gd name="connsiteY5" fmla="*/ 2887586 h 3291860"/>
              <a:gd name="connsiteX6" fmla="*/ 80 w 3611327"/>
              <a:gd name="connsiteY6" fmla="*/ 1809558 h 3291860"/>
              <a:gd name="connsiteX7" fmla="*/ 510219 w 3611327"/>
              <a:gd name="connsiteY7" fmla="*/ 519772 h 3291860"/>
              <a:gd name="connsiteX8" fmla="*/ 1819255 w 3611327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790308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828809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305026"/>
              <a:gd name="connsiteY0" fmla="*/ 8 h 3291860"/>
              <a:gd name="connsiteX1" fmla="*/ 2935885 w 3305026"/>
              <a:gd name="connsiteY1" fmla="*/ 529398 h 3291860"/>
              <a:gd name="connsiteX2" fmla="*/ 3301645 w 3305026"/>
              <a:gd name="connsiteY2" fmla="*/ 1809557 h 3291860"/>
              <a:gd name="connsiteX3" fmla="*/ 2781881 w 3305026"/>
              <a:gd name="connsiteY3" fmla="*/ 2897212 h 3291860"/>
              <a:gd name="connsiteX4" fmla="*/ 1636475 w 3305026"/>
              <a:gd name="connsiteY4" fmla="*/ 3291848 h 3291860"/>
              <a:gd name="connsiteX5" fmla="*/ 510319 w 3305026"/>
              <a:gd name="connsiteY5" fmla="*/ 2887586 h 3291860"/>
              <a:gd name="connsiteX6" fmla="*/ 180 w 3305026"/>
              <a:gd name="connsiteY6" fmla="*/ 1828809 h 3291860"/>
              <a:gd name="connsiteX7" fmla="*/ 365940 w 3305026"/>
              <a:gd name="connsiteY7" fmla="*/ 519772 h 3291860"/>
              <a:gd name="connsiteX8" fmla="*/ 1674976 w 3305026"/>
              <a:gd name="connsiteY8" fmla="*/ 8 h 3291860"/>
              <a:gd name="connsiteX0" fmla="*/ 1674976 w 3302698"/>
              <a:gd name="connsiteY0" fmla="*/ 400 h 3292252"/>
              <a:gd name="connsiteX1" fmla="*/ 2878134 w 3302698"/>
              <a:gd name="connsiteY1" fmla="*/ 587542 h 3292252"/>
              <a:gd name="connsiteX2" fmla="*/ 3301645 w 3302698"/>
              <a:gd name="connsiteY2" fmla="*/ 1809949 h 3292252"/>
              <a:gd name="connsiteX3" fmla="*/ 2781881 w 3302698"/>
              <a:gd name="connsiteY3" fmla="*/ 2897604 h 3292252"/>
              <a:gd name="connsiteX4" fmla="*/ 1636475 w 3302698"/>
              <a:gd name="connsiteY4" fmla="*/ 3292240 h 3292252"/>
              <a:gd name="connsiteX5" fmla="*/ 510319 w 3302698"/>
              <a:gd name="connsiteY5" fmla="*/ 2887978 h 3292252"/>
              <a:gd name="connsiteX6" fmla="*/ 180 w 3302698"/>
              <a:gd name="connsiteY6" fmla="*/ 1829201 h 3292252"/>
              <a:gd name="connsiteX7" fmla="*/ 365940 w 3302698"/>
              <a:gd name="connsiteY7" fmla="*/ 520164 h 3292252"/>
              <a:gd name="connsiteX8" fmla="*/ 1674976 w 3302698"/>
              <a:gd name="connsiteY8" fmla="*/ 400 h 3292252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36408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74909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2631" h="3291859">
                <a:moveTo>
                  <a:pt x="1674909" y="7"/>
                </a:moveTo>
                <a:cubicBezTo>
                  <a:pt x="2083983" y="1611"/>
                  <a:pt x="2606956" y="285558"/>
                  <a:pt x="2878067" y="587149"/>
                </a:cubicBezTo>
                <a:cubicBezTo>
                  <a:pt x="3149178" y="888740"/>
                  <a:pt x="3317620" y="1424546"/>
                  <a:pt x="3301578" y="1809556"/>
                </a:cubicBezTo>
                <a:cubicBezTo>
                  <a:pt x="3285536" y="2194566"/>
                  <a:pt x="3054529" y="2650163"/>
                  <a:pt x="2781814" y="2897211"/>
                </a:cubicBezTo>
                <a:cubicBezTo>
                  <a:pt x="2509099" y="3144259"/>
                  <a:pt x="2043878" y="3293451"/>
                  <a:pt x="1665284" y="3291847"/>
                </a:cubicBezTo>
                <a:cubicBezTo>
                  <a:pt x="1286690" y="3290243"/>
                  <a:pt x="787780" y="3131425"/>
                  <a:pt x="510252" y="2887585"/>
                </a:cubicBezTo>
                <a:cubicBezTo>
                  <a:pt x="232724" y="2643745"/>
                  <a:pt x="4926" y="2257132"/>
                  <a:pt x="113" y="1828808"/>
                </a:cubicBezTo>
                <a:cubicBezTo>
                  <a:pt x="-4700" y="1400484"/>
                  <a:pt x="144491" y="882323"/>
                  <a:pt x="423624" y="577523"/>
                </a:cubicBezTo>
                <a:cubicBezTo>
                  <a:pt x="702757" y="272723"/>
                  <a:pt x="1265835" y="-1597"/>
                  <a:pt x="1674909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1F8CC0-1636-473F-B987-857294513ABD}"/>
              </a:ext>
            </a:extLst>
          </p:cNvPr>
          <p:cNvSpPr/>
          <p:nvPr/>
        </p:nvSpPr>
        <p:spPr>
          <a:xfrm>
            <a:off x="2266739" y="2422549"/>
            <a:ext cx="1638711" cy="1631503"/>
          </a:xfrm>
          <a:custGeom>
            <a:avLst/>
            <a:gdLst>
              <a:gd name="connsiteX0" fmla="*/ 1087668 w 2184948"/>
              <a:gd name="connsiteY0" fmla="*/ 13 h 2175337"/>
              <a:gd name="connsiteX1" fmla="*/ 1867315 w 2184948"/>
              <a:gd name="connsiteY1" fmla="*/ 327272 h 2175337"/>
              <a:gd name="connsiteX2" fmla="*/ 2184948 w 2184948"/>
              <a:gd name="connsiteY2" fmla="*/ 1078042 h 2175337"/>
              <a:gd name="connsiteX3" fmla="*/ 1867315 w 2184948"/>
              <a:gd name="connsiteY3" fmla="*/ 1867314 h 2175337"/>
              <a:gd name="connsiteX4" fmla="*/ 1087668 w 2184948"/>
              <a:gd name="connsiteY4" fmla="*/ 2175322 h 2175337"/>
              <a:gd name="connsiteX5" fmla="*/ 317647 w 2184948"/>
              <a:gd name="connsiteY5" fmla="*/ 1857689 h 2175337"/>
              <a:gd name="connsiteX6" fmla="*/ 14 w 2184948"/>
              <a:gd name="connsiteY6" fmla="*/ 1097293 h 2175337"/>
              <a:gd name="connsiteX7" fmla="*/ 308022 w 2184948"/>
              <a:gd name="connsiteY7" fmla="*/ 317647 h 2175337"/>
              <a:gd name="connsiteX8" fmla="*/ 1087668 w 2184948"/>
              <a:gd name="connsiteY8" fmla="*/ 13 h 217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4948" h="2175337">
                <a:moveTo>
                  <a:pt x="1087668" y="13"/>
                </a:moveTo>
                <a:cubicBezTo>
                  <a:pt x="1347550" y="1617"/>
                  <a:pt x="1684435" y="147601"/>
                  <a:pt x="1867315" y="327272"/>
                </a:cubicBezTo>
                <a:cubicBezTo>
                  <a:pt x="2050195" y="506944"/>
                  <a:pt x="2184948" y="821368"/>
                  <a:pt x="2184948" y="1078042"/>
                </a:cubicBezTo>
                <a:cubicBezTo>
                  <a:pt x="2184948" y="1334716"/>
                  <a:pt x="2050195" y="1684434"/>
                  <a:pt x="1867315" y="1867314"/>
                </a:cubicBezTo>
                <a:cubicBezTo>
                  <a:pt x="1684435" y="2050194"/>
                  <a:pt x="1345946" y="2176926"/>
                  <a:pt x="1087668" y="2175322"/>
                </a:cubicBezTo>
                <a:cubicBezTo>
                  <a:pt x="829390" y="2173718"/>
                  <a:pt x="498923" y="2037361"/>
                  <a:pt x="317647" y="1857689"/>
                </a:cubicBezTo>
                <a:cubicBezTo>
                  <a:pt x="136371" y="1678018"/>
                  <a:pt x="1618" y="1353967"/>
                  <a:pt x="14" y="1097293"/>
                </a:cubicBezTo>
                <a:cubicBezTo>
                  <a:pt x="-1590" y="840619"/>
                  <a:pt x="129955" y="495714"/>
                  <a:pt x="308022" y="317647"/>
                </a:cubicBezTo>
                <a:cubicBezTo>
                  <a:pt x="486089" y="139580"/>
                  <a:pt x="827786" y="-1591"/>
                  <a:pt x="1087668" y="1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happens if part of the boundary is removed?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7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21" idx="0"/>
            <a:endCxn id="4" idx="0"/>
          </p:cNvCxnSpPr>
          <p:nvPr/>
        </p:nvCxnSpPr>
        <p:spPr>
          <a:xfrm flipH="1">
            <a:off x="3082491" y="1881137"/>
            <a:ext cx="7220" cy="541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21" idx="1"/>
            <a:endCxn id="4" idx="1"/>
          </p:cNvCxnSpPr>
          <p:nvPr/>
        </p:nvCxnSpPr>
        <p:spPr>
          <a:xfrm flipH="1">
            <a:off x="3667225" y="2321493"/>
            <a:ext cx="324854" cy="346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21" idx="7"/>
            <a:endCxn id="4" idx="7"/>
          </p:cNvCxnSpPr>
          <p:nvPr/>
        </p:nvCxnSpPr>
        <p:spPr>
          <a:xfrm>
            <a:off x="2151247" y="2314273"/>
            <a:ext cx="346509" cy="3465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H="1" flipV="1">
            <a:off x="3667226" y="3823035"/>
            <a:ext cx="252664" cy="2310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21" idx="5"/>
            <a:endCxn id="4" idx="5"/>
          </p:cNvCxnSpPr>
          <p:nvPr/>
        </p:nvCxnSpPr>
        <p:spPr>
          <a:xfrm flipV="1">
            <a:off x="2216218" y="3815815"/>
            <a:ext cx="288757" cy="2310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21" idx="2"/>
            <a:endCxn id="4" idx="2"/>
          </p:cNvCxnSpPr>
          <p:nvPr/>
        </p:nvCxnSpPr>
        <p:spPr>
          <a:xfrm flipH="1" flipV="1">
            <a:off x="3905450" y="3231080"/>
            <a:ext cx="404262" cy="7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21" idx="6"/>
            <a:endCxn id="4" idx="6"/>
          </p:cNvCxnSpPr>
          <p:nvPr/>
        </p:nvCxnSpPr>
        <p:spPr>
          <a:xfrm flipV="1">
            <a:off x="1833614" y="3245519"/>
            <a:ext cx="433136" cy="72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21" idx="4"/>
            <a:endCxn id="4" idx="4"/>
          </p:cNvCxnSpPr>
          <p:nvPr/>
        </p:nvCxnSpPr>
        <p:spPr>
          <a:xfrm flipH="1" flipV="1">
            <a:off x="3082490" y="4054041"/>
            <a:ext cx="2" cy="2959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11366C-F1DE-4D6B-8681-D22DE926EA00}"/>
              </a:ext>
            </a:extLst>
          </p:cNvPr>
          <p:cNvCxnSpPr>
            <a:cxnSpLocks/>
          </p:cNvCxnSpPr>
          <p:nvPr/>
        </p:nvCxnSpPr>
        <p:spPr>
          <a:xfrm>
            <a:off x="166551" y="4451082"/>
            <a:ext cx="58328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C4974D-7474-45A0-A382-7A2F617C71DB}"/>
              </a:ext>
            </a:extLst>
          </p:cNvPr>
          <p:cNvSpPr txBox="1"/>
          <p:nvPr/>
        </p:nvSpPr>
        <p:spPr>
          <a:xfrm>
            <a:off x="2530454" y="3079880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Bubble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7467-9F3C-41B7-9C53-1D70B2BDBFD4}"/>
              </a:ext>
            </a:extLst>
          </p:cNvPr>
          <p:cNvSpPr txBox="1"/>
          <p:nvPr/>
        </p:nvSpPr>
        <p:spPr>
          <a:xfrm>
            <a:off x="743561" y="1747024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Water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AE7AD9-5FA6-4EDD-9BB4-F4BD5BFBD10A}"/>
              </a:ext>
            </a:extLst>
          </p:cNvPr>
          <p:cNvSpPr/>
          <p:nvPr/>
        </p:nvSpPr>
        <p:spPr>
          <a:xfrm>
            <a:off x="2604371" y="4350018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BC07F-DC94-432D-B91F-FEF1119D4FDB}"/>
              </a:ext>
            </a:extLst>
          </p:cNvPr>
          <p:cNvSpPr txBox="1"/>
          <p:nvPr/>
        </p:nvSpPr>
        <p:spPr>
          <a:xfrm>
            <a:off x="2515773" y="4711373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Boundary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69B934-F0BE-487D-A77A-F7C82B394969}"/>
              </a:ext>
            </a:extLst>
          </p:cNvPr>
          <p:cNvSpPr/>
          <p:nvPr/>
        </p:nvSpPr>
        <p:spPr>
          <a:xfrm>
            <a:off x="4438888" y="4350017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F42521-B706-4D7B-84EE-D67EC9C72B85}"/>
              </a:ext>
            </a:extLst>
          </p:cNvPr>
          <p:cNvSpPr/>
          <p:nvPr/>
        </p:nvSpPr>
        <p:spPr>
          <a:xfrm>
            <a:off x="769855" y="4350018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1FE30A6E-D9B2-4584-91CD-0C89E30F5D2E}"/>
              </a:ext>
            </a:extLst>
          </p:cNvPr>
          <p:cNvSpPr txBox="1">
            <a:spLocks/>
          </p:cNvSpPr>
          <p:nvPr/>
        </p:nvSpPr>
        <p:spPr>
          <a:xfrm>
            <a:off x="6273404" y="1027907"/>
            <a:ext cx="2700338" cy="4499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Char char="-"/>
              <a:defRPr sz="135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12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105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9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9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Bubble is effectively a sink.</a:t>
            </a:r>
          </a:p>
          <a:p>
            <a:r>
              <a:rPr lang="en-GB"/>
              <a:t>Flow to bubble is impeded by the boundary.</a:t>
            </a:r>
          </a:p>
          <a:p>
            <a:r>
              <a:rPr lang="en-GB"/>
              <a:t>Bubble collapses towards the boundary forming a jet.</a:t>
            </a:r>
          </a:p>
          <a:p>
            <a:r>
              <a:rPr lang="en-GB"/>
              <a:t>Jet has many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5001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B4016CF-7B45-4AC4-BA66-A67FA8DFDF1A}"/>
              </a:ext>
            </a:extLst>
          </p:cNvPr>
          <p:cNvSpPr/>
          <p:nvPr/>
        </p:nvSpPr>
        <p:spPr>
          <a:xfrm>
            <a:off x="170260" y="1210868"/>
            <a:ext cx="5832872" cy="404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9B2727-9FC8-4E5F-A11D-6B4A7FD595F7}"/>
              </a:ext>
            </a:extLst>
          </p:cNvPr>
          <p:cNvSpPr/>
          <p:nvPr/>
        </p:nvSpPr>
        <p:spPr>
          <a:xfrm>
            <a:off x="170260" y="4451083"/>
            <a:ext cx="5832872" cy="8090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53512B-8FF2-4E2A-817B-EF5D59816FB0}"/>
              </a:ext>
            </a:extLst>
          </p:cNvPr>
          <p:cNvSpPr/>
          <p:nvPr/>
        </p:nvSpPr>
        <p:spPr>
          <a:xfrm>
            <a:off x="1833529" y="1881132"/>
            <a:ext cx="2474551" cy="2623000"/>
          </a:xfrm>
          <a:custGeom>
            <a:avLst/>
            <a:gdLst>
              <a:gd name="connsiteX0" fmla="*/ 1819255 w 3609562"/>
              <a:gd name="connsiteY0" fmla="*/ 8 h 3609490"/>
              <a:gd name="connsiteX1" fmla="*/ 3080164 w 3609562"/>
              <a:gd name="connsiteY1" fmla="*/ 529398 h 3609490"/>
              <a:gd name="connsiteX2" fmla="*/ 3609554 w 3609562"/>
              <a:gd name="connsiteY2" fmla="*/ 1799932 h 3609490"/>
              <a:gd name="connsiteX3" fmla="*/ 3089789 w 3609562"/>
              <a:gd name="connsiteY3" fmla="*/ 3080092 h 3609490"/>
              <a:gd name="connsiteX4" fmla="*/ 1819255 w 3609562"/>
              <a:gd name="connsiteY4" fmla="*/ 3609482 h 3609490"/>
              <a:gd name="connsiteX5" fmla="*/ 539095 w 3609562"/>
              <a:gd name="connsiteY5" fmla="*/ 3089718 h 3609490"/>
              <a:gd name="connsiteX6" fmla="*/ 80 w 3609562"/>
              <a:gd name="connsiteY6" fmla="*/ 1809558 h 3609490"/>
              <a:gd name="connsiteX7" fmla="*/ 510219 w 3609562"/>
              <a:gd name="connsiteY7" fmla="*/ 519772 h 3609490"/>
              <a:gd name="connsiteX8" fmla="*/ 1819255 w 3609562"/>
              <a:gd name="connsiteY8" fmla="*/ 8 h 3609490"/>
              <a:gd name="connsiteX0" fmla="*/ 1819255 w 3609562"/>
              <a:gd name="connsiteY0" fmla="*/ 8 h 3295733"/>
              <a:gd name="connsiteX1" fmla="*/ 3080164 w 3609562"/>
              <a:gd name="connsiteY1" fmla="*/ 529398 h 3295733"/>
              <a:gd name="connsiteX2" fmla="*/ 3609554 w 3609562"/>
              <a:gd name="connsiteY2" fmla="*/ 1799932 h 3295733"/>
              <a:gd name="connsiteX3" fmla="*/ 3089789 w 3609562"/>
              <a:gd name="connsiteY3" fmla="*/ 3080092 h 3295733"/>
              <a:gd name="connsiteX4" fmla="*/ 1780754 w 3609562"/>
              <a:gd name="connsiteY4" fmla="*/ 3291848 h 3295733"/>
              <a:gd name="connsiteX5" fmla="*/ 539095 w 3609562"/>
              <a:gd name="connsiteY5" fmla="*/ 3089718 h 3295733"/>
              <a:gd name="connsiteX6" fmla="*/ 80 w 3609562"/>
              <a:gd name="connsiteY6" fmla="*/ 1809558 h 3295733"/>
              <a:gd name="connsiteX7" fmla="*/ 510219 w 3609562"/>
              <a:gd name="connsiteY7" fmla="*/ 519772 h 3295733"/>
              <a:gd name="connsiteX8" fmla="*/ 1819255 w 3609562"/>
              <a:gd name="connsiteY8" fmla="*/ 8 h 3295733"/>
              <a:gd name="connsiteX0" fmla="*/ 1819255 w 3611327"/>
              <a:gd name="connsiteY0" fmla="*/ 8 h 3309039"/>
              <a:gd name="connsiteX1" fmla="*/ 3080164 w 3611327"/>
              <a:gd name="connsiteY1" fmla="*/ 529398 h 3309039"/>
              <a:gd name="connsiteX2" fmla="*/ 3609554 w 3611327"/>
              <a:gd name="connsiteY2" fmla="*/ 1799932 h 3309039"/>
              <a:gd name="connsiteX3" fmla="*/ 2926160 w 3611327"/>
              <a:gd name="connsiteY3" fmla="*/ 2897212 h 3309039"/>
              <a:gd name="connsiteX4" fmla="*/ 1780754 w 3611327"/>
              <a:gd name="connsiteY4" fmla="*/ 3291848 h 3309039"/>
              <a:gd name="connsiteX5" fmla="*/ 539095 w 3611327"/>
              <a:gd name="connsiteY5" fmla="*/ 3089718 h 3309039"/>
              <a:gd name="connsiteX6" fmla="*/ 80 w 3611327"/>
              <a:gd name="connsiteY6" fmla="*/ 1809558 h 3309039"/>
              <a:gd name="connsiteX7" fmla="*/ 510219 w 3611327"/>
              <a:gd name="connsiteY7" fmla="*/ 519772 h 3309039"/>
              <a:gd name="connsiteX8" fmla="*/ 1819255 w 3611327"/>
              <a:gd name="connsiteY8" fmla="*/ 8 h 3309039"/>
              <a:gd name="connsiteX0" fmla="*/ 1819255 w 3611327"/>
              <a:gd name="connsiteY0" fmla="*/ 8 h 3292101"/>
              <a:gd name="connsiteX1" fmla="*/ 3080164 w 3611327"/>
              <a:gd name="connsiteY1" fmla="*/ 529398 h 3292101"/>
              <a:gd name="connsiteX2" fmla="*/ 3609554 w 3611327"/>
              <a:gd name="connsiteY2" fmla="*/ 1799932 h 3292101"/>
              <a:gd name="connsiteX3" fmla="*/ 2926160 w 3611327"/>
              <a:gd name="connsiteY3" fmla="*/ 2897212 h 3292101"/>
              <a:gd name="connsiteX4" fmla="*/ 1780754 w 3611327"/>
              <a:gd name="connsiteY4" fmla="*/ 3291848 h 3292101"/>
              <a:gd name="connsiteX5" fmla="*/ 616097 w 3611327"/>
              <a:gd name="connsiteY5" fmla="*/ 2935713 h 3292101"/>
              <a:gd name="connsiteX6" fmla="*/ 80 w 3611327"/>
              <a:gd name="connsiteY6" fmla="*/ 1809558 h 3292101"/>
              <a:gd name="connsiteX7" fmla="*/ 510219 w 3611327"/>
              <a:gd name="connsiteY7" fmla="*/ 519772 h 3292101"/>
              <a:gd name="connsiteX8" fmla="*/ 1819255 w 3611327"/>
              <a:gd name="connsiteY8" fmla="*/ 8 h 3292101"/>
              <a:gd name="connsiteX0" fmla="*/ 1819255 w 3611327"/>
              <a:gd name="connsiteY0" fmla="*/ 8 h 3291860"/>
              <a:gd name="connsiteX1" fmla="*/ 3080164 w 3611327"/>
              <a:gd name="connsiteY1" fmla="*/ 529398 h 3291860"/>
              <a:gd name="connsiteX2" fmla="*/ 3609554 w 3611327"/>
              <a:gd name="connsiteY2" fmla="*/ 1799932 h 3291860"/>
              <a:gd name="connsiteX3" fmla="*/ 2926160 w 3611327"/>
              <a:gd name="connsiteY3" fmla="*/ 2897212 h 3291860"/>
              <a:gd name="connsiteX4" fmla="*/ 1780754 w 3611327"/>
              <a:gd name="connsiteY4" fmla="*/ 3291848 h 3291860"/>
              <a:gd name="connsiteX5" fmla="*/ 654598 w 3611327"/>
              <a:gd name="connsiteY5" fmla="*/ 2887586 h 3291860"/>
              <a:gd name="connsiteX6" fmla="*/ 80 w 3611327"/>
              <a:gd name="connsiteY6" fmla="*/ 1809558 h 3291860"/>
              <a:gd name="connsiteX7" fmla="*/ 510219 w 3611327"/>
              <a:gd name="connsiteY7" fmla="*/ 519772 h 3291860"/>
              <a:gd name="connsiteX8" fmla="*/ 1819255 w 3611327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790308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828809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305026"/>
              <a:gd name="connsiteY0" fmla="*/ 8 h 3291860"/>
              <a:gd name="connsiteX1" fmla="*/ 2935885 w 3305026"/>
              <a:gd name="connsiteY1" fmla="*/ 529398 h 3291860"/>
              <a:gd name="connsiteX2" fmla="*/ 3301645 w 3305026"/>
              <a:gd name="connsiteY2" fmla="*/ 1809557 h 3291860"/>
              <a:gd name="connsiteX3" fmla="*/ 2781881 w 3305026"/>
              <a:gd name="connsiteY3" fmla="*/ 2897212 h 3291860"/>
              <a:gd name="connsiteX4" fmla="*/ 1636475 w 3305026"/>
              <a:gd name="connsiteY4" fmla="*/ 3291848 h 3291860"/>
              <a:gd name="connsiteX5" fmla="*/ 510319 w 3305026"/>
              <a:gd name="connsiteY5" fmla="*/ 2887586 h 3291860"/>
              <a:gd name="connsiteX6" fmla="*/ 180 w 3305026"/>
              <a:gd name="connsiteY6" fmla="*/ 1828809 h 3291860"/>
              <a:gd name="connsiteX7" fmla="*/ 365940 w 3305026"/>
              <a:gd name="connsiteY7" fmla="*/ 519772 h 3291860"/>
              <a:gd name="connsiteX8" fmla="*/ 1674976 w 3305026"/>
              <a:gd name="connsiteY8" fmla="*/ 8 h 3291860"/>
              <a:gd name="connsiteX0" fmla="*/ 1674976 w 3302698"/>
              <a:gd name="connsiteY0" fmla="*/ 400 h 3292252"/>
              <a:gd name="connsiteX1" fmla="*/ 2878134 w 3302698"/>
              <a:gd name="connsiteY1" fmla="*/ 587542 h 3292252"/>
              <a:gd name="connsiteX2" fmla="*/ 3301645 w 3302698"/>
              <a:gd name="connsiteY2" fmla="*/ 1809949 h 3292252"/>
              <a:gd name="connsiteX3" fmla="*/ 2781881 w 3302698"/>
              <a:gd name="connsiteY3" fmla="*/ 2897604 h 3292252"/>
              <a:gd name="connsiteX4" fmla="*/ 1636475 w 3302698"/>
              <a:gd name="connsiteY4" fmla="*/ 3292240 h 3292252"/>
              <a:gd name="connsiteX5" fmla="*/ 510319 w 3302698"/>
              <a:gd name="connsiteY5" fmla="*/ 2887978 h 3292252"/>
              <a:gd name="connsiteX6" fmla="*/ 180 w 3302698"/>
              <a:gd name="connsiteY6" fmla="*/ 1829201 h 3292252"/>
              <a:gd name="connsiteX7" fmla="*/ 365940 w 3302698"/>
              <a:gd name="connsiteY7" fmla="*/ 520164 h 3292252"/>
              <a:gd name="connsiteX8" fmla="*/ 1674976 w 3302698"/>
              <a:gd name="connsiteY8" fmla="*/ 400 h 3292252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36408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74909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670523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2283"/>
              <a:gd name="connsiteX1" fmla="*/ 2878067 w 3302631"/>
              <a:gd name="connsiteY1" fmla="*/ 587149 h 3292283"/>
              <a:gd name="connsiteX2" fmla="*/ 3301578 w 3302631"/>
              <a:gd name="connsiteY2" fmla="*/ 1809556 h 3292283"/>
              <a:gd name="connsiteX3" fmla="*/ 2781814 w 3302631"/>
              <a:gd name="connsiteY3" fmla="*/ 2897211 h 3292283"/>
              <a:gd name="connsiteX4" fmla="*/ 1665284 w 3302631"/>
              <a:gd name="connsiteY4" fmla="*/ 3291847 h 3292283"/>
              <a:gd name="connsiteX5" fmla="*/ 426169 w 3302631"/>
              <a:gd name="connsiteY5" fmla="*/ 2838121 h 3292283"/>
              <a:gd name="connsiteX6" fmla="*/ 113 w 3302631"/>
              <a:gd name="connsiteY6" fmla="*/ 1670523 h 3292283"/>
              <a:gd name="connsiteX7" fmla="*/ 423624 w 3302631"/>
              <a:gd name="connsiteY7" fmla="*/ 577523 h 3292283"/>
              <a:gd name="connsiteX8" fmla="*/ 1674909 w 3302631"/>
              <a:gd name="connsiteY8" fmla="*/ 7 h 3292283"/>
              <a:gd name="connsiteX0" fmla="*/ 1674909 w 3301938"/>
              <a:gd name="connsiteY0" fmla="*/ 7 h 3291856"/>
              <a:gd name="connsiteX1" fmla="*/ 2878067 w 3301938"/>
              <a:gd name="connsiteY1" fmla="*/ 587149 h 3291856"/>
              <a:gd name="connsiteX2" fmla="*/ 3301578 w 3301938"/>
              <a:gd name="connsiteY2" fmla="*/ 1809556 h 3291856"/>
              <a:gd name="connsiteX3" fmla="*/ 2823855 w 3301938"/>
              <a:gd name="connsiteY3" fmla="*/ 2847748 h 3291856"/>
              <a:gd name="connsiteX4" fmla="*/ 1665284 w 3301938"/>
              <a:gd name="connsiteY4" fmla="*/ 3291847 h 3291856"/>
              <a:gd name="connsiteX5" fmla="*/ 426169 w 3301938"/>
              <a:gd name="connsiteY5" fmla="*/ 2838121 h 3291856"/>
              <a:gd name="connsiteX6" fmla="*/ 113 w 3301938"/>
              <a:gd name="connsiteY6" fmla="*/ 1670523 h 3291856"/>
              <a:gd name="connsiteX7" fmla="*/ 423624 w 3301938"/>
              <a:gd name="connsiteY7" fmla="*/ 577523 h 3291856"/>
              <a:gd name="connsiteX8" fmla="*/ 1674909 w 3301938"/>
              <a:gd name="connsiteY8" fmla="*/ 7 h 3291856"/>
              <a:gd name="connsiteX0" fmla="*/ 1674909 w 3301938"/>
              <a:gd name="connsiteY0" fmla="*/ 7 h 3291857"/>
              <a:gd name="connsiteX1" fmla="*/ 2878067 w 3301938"/>
              <a:gd name="connsiteY1" fmla="*/ 587149 h 3291857"/>
              <a:gd name="connsiteX2" fmla="*/ 3301578 w 3301938"/>
              <a:gd name="connsiteY2" fmla="*/ 1700736 h 3291857"/>
              <a:gd name="connsiteX3" fmla="*/ 2823855 w 3301938"/>
              <a:gd name="connsiteY3" fmla="*/ 2847748 h 3291857"/>
              <a:gd name="connsiteX4" fmla="*/ 1665284 w 3301938"/>
              <a:gd name="connsiteY4" fmla="*/ 3291847 h 3291857"/>
              <a:gd name="connsiteX5" fmla="*/ 426169 w 3301938"/>
              <a:gd name="connsiteY5" fmla="*/ 2838121 h 3291857"/>
              <a:gd name="connsiteX6" fmla="*/ 113 w 3301938"/>
              <a:gd name="connsiteY6" fmla="*/ 1670523 h 3291857"/>
              <a:gd name="connsiteX7" fmla="*/ 423624 w 3301938"/>
              <a:gd name="connsiteY7" fmla="*/ 577523 h 3291857"/>
              <a:gd name="connsiteX8" fmla="*/ 1674909 w 3301938"/>
              <a:gd name="connsiteY8" fmla="*/ 7 h 3291857"/>
              <a:gd name="connsiteX0" fmla="*/ 1674909 w 3301938"/>
              <a:gd name="connsiteY0" fmla="*/ 7 h 3291857"/>
              <a:gd name="connsiteX1" fmla="*/ 2878067 w 3301938"/>
              <a:gd name="connsiteY1" fmla="*/ 587149 h 3291857"/>
              <a:gd name="connsiteX2" fmla="*/ 3301578 w 3301938"/>
              <a:gd name="connsiteY2" fmla="*/ 1700736 h 3291857"/>
              <a:gd name="connsiteX3" fmla="*/ 2823855 w 3301938"/>
              <a:gd name="connsiteY3" fmla="*/ 2847748 h 3291857"/>
              <a:gd name="connsiteX4" fmla="*/ 1665284 w 3301938"/>
              <a:gd name="connsiteY4" fmla="*/ 3291847 h 3291857"/>
              <a:gd name="connsiteX5" fmla="*/ 426169 w 3301938"/>
              <a:gd name="connsiteY5" fmla="*/ 2838121 h 3291857"/>
              <a:gd name="connsiteX6" fmla="*/ 113 w 3301938"/>
              <a:gd name="connsiteY6" fmla="*/ 1739773 h 3291857"/>
              <a:gd name="connsiteX7" fmla="*/ 423624 w 3301938"/>
              <a:gd name="connsiteY7" fmla="*/ 577523 h 3291857"/>
              <a:gd name="connsiteX8" fmla="*/ 1674909 w 3301938"/>
              <a:gd name="connsiteY8" fmla="*/ 7 h 3291857"/>
              <a:gd name="connsiteX0" fmla="*/ 1674909 w 3301938"/>
              <a:gd name="connsiteY0" fmla="*/ 7 h 3291857"/>
              <a:gd name="connsiteX1" fmla="*/ 2878067 w 3301938"/>
              <a:gd name="connsiteY1" fmla="*/ 587149 h 3291857"/>
              <a:gd name="connsiteX2" fmla="*/ 3301578 w 3301938"/>
              <a:gd name="connsiteY2" fmla="*/ 1700736 h 3291857"/>
              <a:gd name="connsiteX3" fmla="*/ 2823855 w 3301938"/>
              <a:gd name="connsiteY3" fmla="*/ 2847748 h 3291857"/>
              <a:gd name="connsiteX4" fmla="*/ 1665284 w 3301938"/>
              <a:gd name="connsiteY4" fmla="*/ 3291847 h 3291857"/>
              <a:gd name="connsiteX5" fmla="*/ 426169 w 3301938"/>
              <a:gd name="connsiteY5" fmla="*/ 2838121 h 3291857"/>
              <a:gd name="connsiteX6" fmla="*/ 113 w 3301938"/>
              <a:gd name="connsiteY6" fmla="*/ 1710094 h 3291857"/>
              <a:gd name="connsiteX7" fmla="*/ 423624 w 3301938"/>
              <a:gd name="connsiteY7" fmla="*/ 577523 h 3291857"/>
              <a:gd name="connsiteX8" fmla="*/ 1674909 w 3301938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715080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10094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710299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10094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705517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10094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698345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10094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686391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10094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695954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10094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698345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10094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698345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24439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698345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22048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  <a:gd name="connsiteX0" fmla="*/ 1674909 w 3299402"/>
              <a:gd name="connsiteY0" fmla="*/ 7 h 3291857"/>
              <a:gd name="connsiteX1" fmla="*/ 2878067 w 3299402"/>
              <a:gd name="connsiteY1" fmla="*/ 587149 h 3291857"/>
              <a:gd name="connsiteX2" fmla="*/ 3299038 w 3299402"/>
              <a:gd name="connsiteY2" fmla="*/ 1698345 h 3291857"/>
              <a:gd name="connsiteX3" fmla="*/ 2823855 w 3299402"/>
              <a:gd name="connsiteY3" fmla="*/ 2847748 h 3291857"/>
              <a:gd name="connsiteX4" fmla="*/ 1665284 w 3299402"/>
              <a:gd name="connsiteY4" fmla="*/ 3291847 h 3291857"/>
              <a:gd name="connsiteX5" fmla="*/ 426169 w 3299402"/>
              <a:gd name="connsiteY5" fmla="*/ 2838121 h 3291857"/>
              <a:gd name="connsiteX6" fmla="*/ 113 w 3299402"/>
              <a:gd name="connsiteY6" fmla="*/ 1719657 h 3291857"/>
              <a:gd name="connsiteX7" fmla="*/ 423624 w 3299402"/>
              <a:gd name="connsiteY7" fmla="*/ 577523 h 3291857"/>
              <a:gd name="connsiteX8" fmla="*/ 1674909 w 3299402"/>
              <a:gd name="connsiteY8" fmla="*/ 7 h 329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9402" h="3291857">
                <a:moveTo>
                  <a:pt x="1674909" y="7"/>
                </a:moveTo>
                <a:cubicBezTo>
                  <a:pt x="2083983" y="1611"/>
                  <a:pt x="2607379" y="304093"/>
                  <a:pt x="2878067" y="587149"/>
                </a:cubicBezTo>
                <a:cubicBezTo>
                  <a:pt x="3148755" y="870205"/>
                  <a:pt x="3308073" y="1321579"/>
                  <a:pt x="3299038" y="1698345"/>
                </a:cubicBezTo>
                <a:cubicBezTo>
                  <a:pt x="3290003" y="2075111"/>
                  <a:pt x="3096147" y="2582164"/>
                  <a:pt x="2823855" y="2847748"/>
                </a:cubicBezTo>
                <a:cubicBezTo>
                  <a:pt x="2551563" y="3113332"/>
                  <a:pt x="2064898" y="3293451"/>
                  <a:pt x="1665284" y="3291847"/>
                </a:cubicBezTo>
                <a:cubicBezTo>
                  <a:pt x="1265670" y="3290243"/>
                  <a:pt x="703698" y="3100153"/>
                  <a:pt x="426169" y="2838121"/>
                </a:cubicBezTo>
                <a:cubicBezTo>
                  <a:pt x="148640" y="2576089"/>
                  <a:pt x="4926" y="2147981"/>
                  <a:pt x="113" y="1719657"/>
                </a:cubicBezTo>
                <a:cubicBezTo>
                  <a:pt x="-4700" y="1291333"/>
                  <a:pt x="144491" y="864131"/>
                  <a:pt x="423624" y="577523"/>
                </a:cubicBezTo>
                <a:cubicBezTo>
                  <a:pt x="702757" y="290915"/>
                  <a:pt x="1265835" y="-1597"/>
                  <a:pt x="1674909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1F8CC0-1636-473F-B987-857294513ABD}"/>
              </a:ext>
            </a:extLst>
          </p:cNvPr>
          <p:cNvSpPr/>
          <p:nvPr/>
        </p:nvSpPr>
        <p:spPr>
          <a:xfrm>
            <a:off x="2266739" y="2422549"/>
            <a:ext cx="1638711" cy="1631503"/>
          </a:xfrm>
          <a:custGeom>
            <a:avLst/>
            <a:gdLst>
              <a:gd name="connsiteX0" fmla="*/ 1087668 w 2184948"/>
              <a:gd name="connsiteY0" fmla="*/ 13 h 2175337"/>
              <a:gd name="connsiteX1" fmla="*/ 1867315 w 2184948"/>
              <a:gd name="connsiteY1" fmla="*/ 327272 h 2175337"/>
              <a:gd name="connsiteX2" fmla="*/ 2184948 w 2184948"/>
              <a:gd name="connsiteY2" fmla="*/ 1078042 h 2175337"/>
              <a:gd name="connsiteX3" fmla="*/ 1867315 w 2184948"/>
              <a:gd name="connsiteY3" fmla="*/ 1867314 h 2175337"/>
              <a:gd name="connsiteX4" fmla="*/ 1087668 w 2184948"/>
              <a:gd name="connsiteY4" fmla="*/ 2175322 h 2175337"/>
              <a:gd name="connsiteX5" fmla="*/ 317647 w 2184948"/>
              <a:gd name="connsiteY5" fmla="*/ 1857689 h 2175337"/>
              <a:gd name="connsiteX6" fmla="*/ 14 w 2184948"/>
              <a:gd name="connsiteY6" fmla="*/ 1097293 h 2175337"/>
              <a:gd name="connsiteX7" fmla="*/ 308022 w 2184948"/>
              <a:gd name="connsiteY7" fmla="*/ 317647 h 2175337"/>
              <a:gd name="connsiteX8" fmla="*/ 1087668 w 2184948"/>
              <a:gd name="connsiteY8" fmla="*/ 13 h 217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4948" h="2175337">
                <a:moveTo>
                  <a:pt x="1087668" y="13"/>
                </a:moveTo>
                <a:cubicBezTo>
                  <a:pt x="1347550" y="1617"/>
                  <a:pt x="1684435" y="147601"/>
                  <a:pt x="1867315" y="327272"/>
                </a:cubicBezTo>
                <a:cubicBezTo>
                  <a:pt x="2050195" y="506944"/>
                  <a:pt x="2184948" y="821368"/>
                  <a:pt x="2184948" y="1078042"/>
                </a:cubicBezTo>
                <a:cubicBezTo>
                  <a:pt x="2184948" y="1334716"/>
                  <a:pt x="2050195" y="1684434"/>
                  <a:pt x="1867315" y="1867314"/>
                </a:cubicBezTo>
                <a:cubicBezTo>
                  <a:pt x="1684435" y="2050194"/>
                  <a:pt x="1345946" y="2176926"/>
                  <a:pt x="1087668" y="2175322"/>
                </a:cubicBezTo>
                <a:cubicBezTo>
                  <a:pt x="829390" y="2173718"/>
                  <a:pt x="498923" y="2037361"/>
                  <a:pt x="317647" y="1857689"/>
                </a:cubicBezTo>
                <a:cubicBezTo>
                  <a:pt x="136371" y="1678018"/>
                  <a:pt x="1618" y="1353967"/>
                  <a:pt x="14" y="1097293"/>
                </a:cubicBezTo>
                <a:cubicBezTo>
                  <a:pt x="-1590" y="840619"/>
                  <a:pt x="129955" y="495714"/>
                  <a:pt x="308022" y="317647"/>
                </a:cubicBezTo>
                <a:cubicBezTo>
                  <a:pt x="486089" y="139580"/>
                  <a:pt x="827786" y="-1591"/>
                  <a:pt x="1087668" y="1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8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21" idx="0"/>
            <a:endCxn id="4" idx="0"/>
          </p:cNvCxnSpPr>
          <p:nvPr/>
        </p:nvCxnSpPr>
        <p:spPr>
          <a:xfrm flipH="1">
            <a:off x="3082490" y="1881138"/>
            <a:ext cx="7220" cy="5414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21" idx="1"/>
            <a:endCxn id="4" idx="1"/>
          </p:cNvCxnSpPr>
          <p:nvPr/>
        </p:nvCxnSpPr>
        <p:spPr>
          <a:xfrm flipH="1">
            <a:off x="3667225" y="2348981"/>
            <a:ext cx="324854" cy="3190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21" idx="7"/>
            <a:endCxn id="4" idx="7"/>
          </p:cNvCxnSpPr>
          <p:nvPr/>
        </p:nvCxnSpPr>
        <p:spPr>
          <a:xfrm>
            <a:off x="2151247" y="2341311"/>
            <a:ext cx="346509" cy="3194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H="1" flipV="1">
            <a:off x="3667225" y="3823035"/>
            <a:ext cx="284195" cy="3272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21" idx="5"/>
            <a:endCxn id="4" idx="5"/>
          </p:cNvCxnSpPr>
          <p:nvPr/>
        </p:nvCxnSpPr>
        <p:spPr>
          <a:xfrm flipV="1">
            <a:off x="2153156" y="3815816"/>
            <a:ext cx="351818" cy="3267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21" idx="2"/>
            <a:endCxn id="4" idx="2"/>
          </p:cNvCxnSpPr>
          <p:nvPr/>
        </p:nvCxnSpPr>
        <p:spPr>
          <a:xfrm flipH="1" flipV="1">
            <a:off x="3905450" y="3231081"/>
            <a:ext cx="402357" cy="33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21" idx="6"/>
            <a:endCxn id="4" idx="6"/>
          </p:cNvCxnSpPr>
          <p:nvPr/>
        </p:nvCxnSpPr>
        <p:spPr>
          <a:xfrm flipV="1">
            <a:off x="1833614" y="3245519"/>
            <a:ext cx="433136" cy="5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11366C-F1DE-4D6B-8681-D22DE926EA00}"/>
              </a:ext>
            </a:extLst>
          </p:cNvPr>
          <p:cNvCxnSpPr>
            <a:cxnSpLocks/>
          </p:cNvCxnSpPr>
          <p:nvPr/>
        </p:nvCxnSpPr>
        <p:spPr>
          <a:xfrm>
            <a:off x="170257" y="4451083"/>
            <a:ext cx="583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C4974D-7474-45A0-A382-7A2F617C71DB}"/>
              </a:ext>
            </a:extLst>
          </p:cNvPr>
          <p:cNvSpPr txBox="1"/>
          <p:nvPr/>
        </p:nvSpPr>
        <p:spPr>
          <a:xfrm>
            <a:off x="2530454" y="3079880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Bubble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7467-9F3C-41B7-9C53-1D70B2BDBFD4}"/>
              </a:ext>
            </a:extLst>
          </p:cNvPr>
          <p:cNvSpPr txBox="1"/>
          <p:nvPr/>
        </p:nvSpPr>
        <p:spPr>
          <a:xfrm>
            <a:off x="743561" y="1747024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Water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214BAA-6B52-4E4A-AF85-3F66AE6EF44A}"/>
              </a:ext>
            </a:extLst>
          </p:cNvPr>
          <p:cNvSpPr/>
          <p:nvPr/>
        </p:nvSpPr>
        <p:spPr>
          <a:xfrm>
            <a:off x="2604371" y="4350018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BC07F-DC94-432D-B91F-FEF1119D4FDB}"/>
              </a:ext>
            </a:extLst>
          </p:cNvPr>
          <p:cNvSpPr txBox="1"/>
          <p:nvPr/>
        </p:nvSpPr>
        <p:spPr>
          <a:xfrm>
            <a:off x="2515773" y="4711373"/>
            <a:ext cx="111248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3">
                <a:solidFill>
                  <a:srgbClr val="2E444E"/>
                </a:solidFill>
                <a:latin typeface="Lucida Sans" panose="020B0602030504020204" pitchFamily="34" charset="0"/>
              </a:rPr>
              <a:t>Boundary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7721AE-9463-4599-9411-13CBAB6C76DF}"/>
              </a:ext>
            </a:extLst>
          </p:cNvPr>
          <p:cNvSpPr/>
          <p:nvPr/>
        </p:nvSpPr>
        <p:spPr>
          <a:xfrm>
            <a:off x="4438888" y="4350017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226845-F3A2-49C5-A63A-62E13A6C7F95}"/>
              </a:ext>
            </a:extLst>
          </p:cNvPr>
          <p:cNvSpPr/>
          <p:nvPr/>
        </p:nvSpPr>
        <p:spPr>
          <a:xfrm>
            <a:off x="769855" y="4350018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21" idx="4"/>
            <a:endCxn id="4" idx="4"/>
          </p:cNvCxnSpPr>
          <p:nvPr/>
        </p:nvCxnSpPr>
        <p:spPr>
          <a:xfrm flipH="1" flipV="1">
            <a:off x="3082490" y="4054041"/>
            <a:ext cx="2" cy="450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ontent Placeholder 6">
            <a:extLst>
              <a:ext uri="{FF2B5EF4-FFF2-40B4-BE49-F238E27FC236}">
                <a16:creationId xmlns:a16="http://schemas.microsoft.com/office/drawing/2014/main" id="{0CA15EF6-7E9B-4B87-A418-F8D03A805EDD}"/>
              </a:ext>
            </a:extLst>
          </p:cNvPr>
          <p:cNvSpPr txBox="1">
            <a:spLocks/>
          </p:cNvSpPr>
          <p:nvPr/>
        </p:nvSpPr>
        <p:spPr>
          <a:xfrm>
            <a:off x="6273404" y="1027907"/>
            <a:ext cx="2700338" cy="4499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Char char="-"/>
              <a:defRPr sz="135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12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105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9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9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Bubble is effectively a sink.</a:t>
            </a:r>
          </a:p>
          <a:p>
            <a:r>
              <a:rPr lang="en-GB"/>
              <a:t>Flow to bubble is impeded by the boundary.</a:t>
            </a:r>
          </a:p>
          <a:p>
            <a:r>
              <a:rPr lang="en-GB"/>
              <a:t>Bubble collapses towards the boundary forming a jet.</a:t>
            </a:r>
          </a:p>
          <a:p>
            <a:r>
              <a:rPr lang="en-GB"/>
              <a:t>Jet has many applications.</a:t>
            </a: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A92E5B08-B302-4DA2-BE44-345A81079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68263"/>
            <a:ext cx="8804275" cy="777875"/>
          </a:xfrm>
        </p:spPr>
        <p:txBody>
          <a:bodyPr/>
          <a:lstStyle/>
          <a:p>
            <a:r>
              <a:rPr lang="en-GB"/>
              <a:t>What happens if part of the boundary is removed?</a:t>
            </a:r>
          </a:p>
        </p:txBody>
      </p:sp>
    </p:spTree>
    <p:extLst>
      <p:ext uri="{BB962C8B-B14F-4D97-AF65-F5344CB8AC3E}">
        <p14:creationId xmlns:p14="http://schemas.microsoft.com/office/powerpoint/2010/main" val="67456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0CF8A85-B20B-467B-B9E1-D768F2A2CBFD}"/>
              </a:ext>
            </a:extLst>
          </p:cNvPr>
          <p:cNvSpPr/>
          <p:nvPr/>
        </p:nvSpPr>
        <p:spPr>
          <a:xfrm>
            <a:off x="170260" y="1210867"/>
            <a:ext cx="5832872" cy="404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53512B-8FF2-4E2A-817B-EF5D59816FB0}"/>
              </a:ext>
            </a:extLst>
          </p:cNvPr>
          <p:cNvSpPr/>
          <p:nvPr/>
        </p:nvSpPr>
        <p:spPr>
          <a:xfrm>
            <a:off x="1941875" y="2540893"/>
            <a:ext cx="2291294" cy="1650323"/>
          </a:xfrm>
          <a:custGeom>
            <a:avLst/>
            <a:gdLst>
              <a:gd name="connsiteX0" fmla="*/ 1819255 w 3609562"/>
              <a:gd name="connsiteY0" fmla="*/ 8 h 3609490"/>
              <a:gd name="connsiteX1" fmla="*/ 3080164 w 3609562"/>
              <a:gd name="connsiteY1" fmla="*/ 529398 h 3609490"/>
              <a:gd name="connsiteX2" fmla="*/ 3609554 w 3609562"/>
              <a:gd name="connsiteY2" fmla="*/ 1799932 h 3609490"/>
              <a:gd name="connsiteX3" fmla="*/ 3089789 w 3609562"/>
              <a:gd name="connsiteY3" fmla="*/ 3080092 h 3609490"/>
              <a:gd name="connsiteX4" fmla="*/ 1819255 w 3609562"/>
              <a:gd name="connsiteY4" fmla="*/ 3609482 h 3609490"/>
              <a:gd name="connsiteX5" fmla="*/ 539095 w 3609562"/>
              <a:gd name="connsiteY5" fmla="*/ 3089718 h 3609490"/>
              <a:gd name="connsiteX6" fmla="*/ 80 w 3609562"/>
              <a:gd name="connsiteY6" fmla="*/ 1809558 h 3609490"/>
              <a:gd name="connsiteX7" fmla="*/ 510219 w 3609562"/>
              <a:gd name="connsiteY7" fmla="*/ 519772 h 3609490"/>
              <a:gd name="connsiteX8" fmla="*/ 1819255 w 3609562"/>
              <a:gd name="connsiteY8" fmla="*/ 8 h 3609490"/>
              <a:gd name="connsiteX0" fmla="*/ 1819255 w 3609562"/>
              <a:gd name="connsiteY0" fmla="*/ 8 h 3295733"/>
              <a:gd name="connsiteX1" fmla="*/ 3080164 w 3609562"/>
              <a:gd name="connsiteY1" fmla="*/ 529398 h 3295733"/>
              <a:gd name="connsiteX2" fmla="*/ 3609554 w 3609562"/>
              <a:gd name="connsiteY2" fmla="*/ 1799932 h 3295733"/>
              <a:gd name="connsiteX3" fmla="*/ 3089789 w 3609562"/>
              <a:gd name="connsiteY3" fmla="*/ 3080092 h 3295733"/>
              <a:gd name="connsiteX4" fmla="*/ 1780754 w 3609562"/>
              <a:gd name="connsiteY4" fmla="*/ 3291848 h 3295733"/>
              <a:gd name="connsiteX5" fmla="*/ 539095 w 3609562"/>
              <a:gd name="connsiteY5" fmla="*/ 3089718 h 3295733"/>
              <a:gd name="connsiteX6" fmla="*/ 80 w 3609562"/>
              <a:gd name="connsiteY6" fmla="*/ 1809558 h 3295733"/>
              <a:gd name="connsiteX7" fmla="*/ 510219 w 3609562"/>
              <a:gd name="connsiteY7" fmla="*/ 519772 h 3295733"/>
              <a:gd name="connsiteX8" fmla="*/ 1819255 w 3609562"/>
              <a:gd name="connsiteY8" fmla="*/ 8 h 3295733"/>
              <a:gd name="connsiteX0" fmla="*/ 1819255 w 3611327"/>
              <a:gd name="connsiteY0" fmla="*/ 8 h 3309039"/>
              <a:gd name="connsiteX1" fmla="*/ 3080164 w 3611327"/>
              <a:gd name="connsiteY1" fmla="*/ 529398 h 3309039"/>
              <a:gd name="connsiteX2" fmla="*/ 3609554 w 3611327"/>
              <a:gd name="connsiteY2" fmla="*/ 1799932 h 3309039"/>
              <a:gd name="connsiteX3" fmla="*/ 2926160 w 3611327"/>
              <a:gd name="connsiteY3" fmla="*/ 2897212 h 3309039"/>
              <a:gd name="connsiteX4" fmla="*/ 1780754 w 3611327"/>
              <a:gd name="connsiteY4" fmla="*/ 3291848 h 3309039"/>
              <a:gd name="connsiteX5" fmla="*/ 539095 w 3611327"/>
              <a:gd name="connsiteY5" fmla="*/ 3089718 h 3309039"/>
              <a:gd name="connsiteX6" fmla="*/ 80 w 3611327"/>
              <a:gd name="connsiteY6" fmla="*/ 1809558 h 3309039"/>
              <a:gd name="connsiteX7" fmla="*/ 510219 w 3611327"/>
              <a:gd name="connsiteY7" fmla="*/ 519772 h 3309039"/>
              <a:gd name="connsiteX8" fmla="*/ 1819255 w 3611327"/>
              <a:gd name="connsiteY8" fmla="*/ 8 h 3309039"/>
              <a:gd name="connsiteX0" fmla="*/ 1819255 w 3611327"/>
              <a:gd name="connsiteY0" fmla="*/ 8 h 3292101"/>
              <a:gd name="connsiteX1" fmla="*/ 3080164 w 3611327"/>
              <a:gd name="connsiteY1" fmla="*/ 529398 h 3292101"/>
              <a:gd name="connsiteX2" fmla="*/ 3609554 w 3611327"/>
              <a:gd name="connsiteY2" fmla="*/ 1799932 h 3292101"/>
              <a:gd name="connsiteX3" fmla="*/ 2926160 w 3611327"/>
              <a:gd name="connsiteY3" fmla="*/ 2897212 h 3292101"/>
              <a:gd name="connsiteX4" fmla="*/ 1780754 w 3611327"/>
              <a:gd name="connsiteY4" fmla="*/ 3291848 h 3292101"/>
              <a:gd name="connsiteX5" fmla="*/ 616097 w 3611327"/>
              <a:gd name="connsiteY5" fmla="*/ 2935713 h 3292101"/>
              <a:gd name="connsiteX6" fmla="*/ 80 w 3611327"/>
              <a:gd name="connsiteY6" fmla="*/ 1809558 h 3292101"/>
              <a:gd name="connsiteX7" fmla="*/ 510219 w 3611327"/>
              <a:gd name="connsiteY7" fmla="*/ 519772 h 3292101"/>
              <a:gd name="connsiteX8" fmla="*/ 1819255 w 3611327"/>
              <a:gd name="connsiteY8" fmla="*/ 8 h 3292101"/>
              <a:gd name="connsiteX0" fmla="*/ 1819255 w 3611327"/>
              <a:gd name="connsiteY0" fmla="*/ 8 h 3291860"/>
              <a:gd name="connsiteX1" fmla="*/ 3080164 w 3611327"/>
              <a:gd name="connsiteY1" fmla="*/ 529398 h 3291860"/>
              <a:gd name="connsiteX2" fmla="*/ 3609554 w 3611327"/>
              <a:gd name="connsiteY2" fmla="*/ 1799932 h 3291860"/>
              <a:gd name="connsiteX3" fmla="*/ 2926160 w 3611327"/>
              <a:gd name="connsiteY3" fmla="*/ 2897212 h 3291860"/>
              <a:gd name="connsiteX4" fmla="*/ 1780754 w 3611327"/>
              <a:gd name="connsiteY4" fmla="*/ 3291848 h 3291860"/>
              <a:gd name="connsiteX5" fmla="*/ 654598 w 3611327"/>
              <a:gd name="connsiteY5" fmla="*/ 2887586 h 3291860"/>
              <a:gd name="connsiteX6" fmla="*/ 80 w 3611327"/>
              <a:gd name="connsiteY6" fmla="*/ 1809558 h 3291860"/>
              <a:gd name="connsiteX7" fmla="*/ 510219 w 3611327"/>
              <a:gd name="connsiteY7" fmla="*/ 519772 h 3291860"/>
              <a:gd name="connsiteX8" fmla="*/ 1819255 w 3611327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790308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828809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305026"/>
              <a:gd name="connsiteY0" fmla="*/ 8 h 3291860"/>
              <a:gd name="connsiteX1" fmla="*/ 2935885 w 3305026"/>
              <a:gd name="connsiteY1" fmla="*/ 529398 h 3291860"/>
              <a:gd name="connsiteX2" fmla="*/ 3301645 w 3305026"/>
              <a:gd name="connsiteY2" fmla="*/ 1809557 h 3291860"/>
              <a:gd name="connsiteX3" fmla="*/ 2781881 w 3305026"/>
              <a:gd name="connsiteY3" fmla="*/ 2897212 h 3291860"/>
              <a:gd name="connsiteX4" fmla="*/ 1636475 w 3305026"/>
              <a:gd name="connsiteY4" fmla="*/ 3291848 h 3291860"/>
              <a:gd name="connsiteX5" fmla="*/ 510319 w 3305026"/>
              <a:gd name="connsiteY5" fmla="*/ 2887586 h 3291860"/>
              <a:gd name="connsiteX6" fmla="*/ 180 w 3305026"/>
              <a:gd name="connsiteY6" fmla="*/ 1828809 h 3291860"/>
              <a:gd name="connsiteX7" fmla="*/ 365940 w 3305026"/>
              <a:gd name="connsiteY7" fmla="*/ 519772 h 3291860"/>
              <a:gd name="connsiteX8" fmla="*/ 1674976 w 3305026"/>
              <a:gd name="connsiteY8" fmla="*/ 8 h 3291860"/>
              <a:gd name="connsiteX0" fmla="*/ 1674976 w 3302698"/>
              <a:gd name="connsiteY0" fmla="*/ 400 h 3292252"/>
              <a:gd name="connsiteX1" fmla="*/ 2878134 w 3302698"/>
              <a:gd name="connsiteY1" fmla="*/ 587542 h 3292252"/>
              <a:gd name="connsiteX2" fmla="*/ 3301645 w 3302698"/>
              <a:gd name="connsiteY2" fmla="*/ 1809949 h 3292252"/>
              <a:gd name="connsiteX3" fmla="*/ 2781881 w 3302698"/>
              <a:gd name="connsiteY3" fmla="*/ 2897604 h 3292252"/>
              <a:gd name="connsiteX4" fmla="*/ 1636475 w 3302698"/>
              <a:gd name="connsiteY4" fmla="*/ 3292240 h 3292252"/>
              <a:gd name="connsiteX5" fmla="*/ 510319 w 3302698"/>
              <a:gd name="connsiteY5" fmla="*/ 2887978 h 3292252"/>
              <a:gd name="connsiteX6" fmla="*/ 180 w 3302698"/>
              <a:gd name="connsiteY6" fmla="*/ 1829201 h 3292252"/>
              <a:gd name="connsiteX7" fmla="*/ 365940 w 3302698"/>
              <a:gd name="connsiteY7" fmla="*/ 520164 h 3292252"/>
              <a:gd name="connsiteX8" fmla="*/ 1674976 w 3302698"/>
              <a:gd name="connsiteY8" fmla="*/ 400 h 3292252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36408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74909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082058"/>
              <a:gd name="connsiteX1" fmla="*/ 2878067 w 3302631"/>
              <a:gd name="connsiteY1" fmla="*/ 587149 h 3082058"/>
              <a:gd name="connsiteX2" fmla="*/ 3301578 w 3302631"/>
              <a:gd name="connsiteY2" fmla="*/ 1809556 h 3082058"/>
              <a:gd name="connsiteX3" fmla="*/ 2781814 w 3302631"/>
              <a:gd name="connsiteY3" fmla="*/ 2897211 h 3082058"/>
              <a:gd name="connsiteX4" fmla="*/ 1684535 w 3302631"/>
              <a:gd name="connsiteY4" fmla="*/ 3080091 h 3082058"/>
              <a:gd name="connsiteX5" fmla="*/ 510252 w 3302631"/>
              <a:gd name="connsiteY5" fmla="*/ 2887585 h 3082058"/>
              <a:gd name="connsiteX6" fmla="*/ 113 w 3302631"/>
              <a:gd name="connsiteY6" fmla="*/ 1828808 h 3082058"/>
              <a:gd name="connsiteX7" fmla="*/ 423624 w 3302631"/>
              <a:gd name="connsiteY7" fmla="*/ 577523 h 3082058"/>
              <a:gd name="connsiteX8" fmla="*/ 1674909 w 3302631"/>
              <a:gd name="connsiteY8" fmla="*/ 7 h 3082058"/>
              <a:gd name="connsiteX0" fmla="*/ 1674909 w 3307225"/>
              <a:gd name="connsiteY0" fmla="*/ 7 h 3086943"/>
              <a:gd name="connsiteX1" fmla="*/ 2878067 w 3307225"/>
              <a:gd name="connsiteY1" fmla="*/ 587149 h 3086943"/>
              <a:gd name="connsiteX2" fmla="*/ 3301578 w 3307225"/>
              <a:gd name="connsiteY2" fmla="*/ 1809556 h 3086943"/>
              <a:gd name="connsiteX3" fmla="*/ 2627810 w 3307225"/>
              <a:gd name="connsiteY3" fmla="*/ 2781708 h 3086943"/>
              <a:gd name="connsiteX4" fmla="*/ 1684535 w 3307225"/>
              <a:gd name="connsiteY4" fmla="*/ 3080091 h 3086943"/>
              <a:gd name="connsiteX5" fmla="*/ 510252 w 3307225"/>
              <a:gd name="connsiteY5" fmla="*/ 2887585 h 3086943"/>
              <a:gd name="connsiteX6" fmla="*/ 113 w 3307225"/>
              <a:gd name="connsiteY6" fmla="*/ 1828808 h 3086943"/>
              <a:gd name="connsiteX7" fmla="*/ 423624 w 3307225"/>
              <a:gd name="connsiteY7" fmla="*/ 577523 h 3086943"/>
              <a:gd name="connsiteX8" fmla="*/ 1674909 w 3307225"/>
              <a:gd name="connsiteY8" fmla="*/ 7 h 3086943"/>
              <a:gd name="connsiteX0" fmla="*/ 1674909 w 3307225"/>
              <a:gd name="connsiteY0" fmla="*/ 7 h 3080560"/>
              <a:gd name="connsiteX1" fmla="*/ 2878067 w 3307225"/>
              <a:gd name="connsiteY1" fmla="*/ 587149 h 3080560"/>
              <a:gd name="connsiteX2" fmla="*/ 3301578 w 3307225"/>
              <a:gd name="connsiteY2" fmla="*/ 1809556 h 3080560"/>
              <a:gd name="connsiteX3" fmla="*/ 2627810 w 3307225"/>
              <a:gd name="connsiteY3" fmla="*/ 2781708 h 3080560"/>
              <a:gd name="connsiteX4" fmla="*/ 1684535 w 3307225"/>
              <a:gd name="connsiteY4" fmla="*/ 3080091 h 3080560"/>
              <a:gd name="connsiteX5" fmla="*/ 683507 w 3307225"/>
              <a:gd name="connsiteY5" fmla="*/ 2733581 h 3080560"/>
              <a:gd name="connsiteX6" fmla="*/ 113 w 3307225"/>
              <a:gd name="connsiteY6" fmla="*/ 1828808 h 3080560"/>
              <a:gd name="connsiteX7" fmla="*/ 423624 w 3307225"/>
              <a:gd name="connsiteY7" fmla="*/ 577523 h 3080560"/>
              <a:gd name="connsiteX8" fmla="*/ 1674909 w 3307225"/>
              <a:gd name="connsiteY8" fmla="*/ 7 h 3080560"/>
              <a:gd name="connsiteX0" fmla="*/ 1674909 w 3307225"/>
              <a:gd name="connsiteY0" fmla="*/ 7 h 3080112"/>
              <a:gd name="connsiteX1" fmla="*/ 2878067 w 3307225"/>
              <a:gd name="connsiteY1" fmla="*/ 587149 h 3080112"/>
              <a:gd name="connsiteX2" fmla="*/ 3301578 w 3307225"/>
              <a:gd name="connsiteY2" fmla="*/ 1809556 h 3080112"/>
              <a:gd name="connsiteX3" fmla="*/ 2627810 w 3307225"/>
              <a:gd name="connsiteY3" fmla="*/ 2781708 h 3080112"/>
              <a:gd name="connsiteX4" fmla="*/ 1684535 w 3307225"/>
              <a:gd name="connsiteY4" fmla="*/ 3080091 h 3080112"/>
              <a:gd name="connsiteX5" fmla="*/ 645006 w 3307225"/>
              <a:gd name="connsiteY5" fmla="*/ 2772082 h 3080112"/>
              <a:gd name="connsiteX6" fmla="*/ 113 w 3307225"/>
              <a:gd name="connsiteY6" fmla="*/ 1828808 h 3080112"/>
              <a:gd name="connsiteX7" fmla="*/ 423624 w 3307225"/>
              <a:gd name="connsiteY7" fmla="*/ 577523 h 3080112"/>
              <a:gd name="connsiteX8" fmla="*/ 1674909 w 3307225"/>
              <a:gd name="connsiteY8" fmla="*/ 7 h 3080112"/>
              <a:gd name="connsiteX0" fmla="*/ 1530879 w 3163195"/>
              <a:gd name="connsiteY0" fmla="*/ 7 h 3080112"/>
              <a:gd name="connsiteX1" fmla="*/ 2734037 w 3163195"/>
              <a:gd name="connsiteY1" fmla="*/ 587149 h 3080112"/>
              <a:gd name="connsiteX2" fmla="*/ 3157548 w 3163195"/>
              <a:gd name="connsiteY2" fmla="*/ 1809556 h 3080112"/>
              <a:gd name="connsiteX3" fmla="*/ 2483780 w 3163195"/>
              <a:gd name="connsiteY3" fmla="*/ 2781708 h 3080112"/>
              <a:gd name="connsiteX4" fmla="*/ 1540505 w 3163195"/>
              <a:gd name="connsiteY4" fmla="*/ 3080091 h 3080112"/>
              <a:gd name="connsiteX5" fmla="*/ 500976 w 3163195"/>
              <a:gd name="connsiteY5" fmla="*/ 2772082 h 3080112"/>
              <a:gd name="connsiteX6" fmla="*/ 462 w 3163195"/>
              <a:gd name="connsiteY6" fmla="*/ 1799933 h 3080112"/>
              <a:gd name="connsiteX7" fmla="*/ 279594 w 3163195"/>
              <a:gd name="connsiteY7" fmla="*/ 577523 h 3080112"/>
              <a:gd name="connsiteX8" fmla="*/ 1530879 w 3163195"/>
              <a:gd name="connsiteY8" fmla="*/ 7 h 3080112"/>
              <a:gd name="connsiteX0" fmla="*/ 1530879 w 3060510"/>
              <a:gd name="connsiteY0" fmla="*/ 7 h 3080112"/>
              <a:gd name="connsiteX1" fmla="*/ 2734037 w 3060510"/>
              <a:gd name="connsiteY1" fmla="*/ 587149 h 3080112"/>
              <a:gd name="connsiteX2" fmla="*/ 3051670 w 3060510"/>
              <a:gd name="connsiteY2" fmla="*/ 1809556 h 3080112"/>
              <a:gd name="connsiteX3" fmla="*/ 2483780 w 3060510"/>
              <a:gd name="connsiteY3" fmla="*/ 2781708 h 3080112"/>
              <a:gd name="connsiteX4" fmla="*/ 1540505 w 3060510"/>
              <a:gd name="connsiteY4" fmla="*/ 3080091 h 3080112"/>
              <a:gd name="connsiteX5" fmla="*/ 500976 w 3060510"/>
              <a:gd name="connsiteY5" fmla="*/ 2772082 h 3080112"/>
              <a:gd name="connsiteX6" fmla="*/ 462 w 3060510"/>
              <a:gd name="connsiteY6" fmla="*/ 1799933 h 3080112"/>
              <a:gd name="connsiteX7" fmla="*/ 279594 w 3060510"/>
              <a:gd name="connsiteY7" fmla="*/ 577523 h 3080112"/>
              <a:gd name="connsiteX8" fmla="*/ 1530879 w 3060510"/>
              <a:gd name="connsiteY8" fmla="*/ 7 h 3080112"/>
              <a:gd name="connsiteX0" fmla="*/ 1530473 w 3060104"/>
              <a:gd name="connsiteY0" fmla="*/ 1007 h 3081112"/>
              <a:gd name="connsiteX1" fmla="*/ 2733631 w 3060104"/>
              <a:gd name="connsiteY1" fmla="*/ 588149 h 3081112"/>
              <a:gd name="connsiteX2" fmla="*/ 3051264 w 3060104"/>
              <a:gd name="connsiteY2" fmla="*/ 1810556 h 3081112"/>
              <a:gd name="connsiteX3" fmla="*/ 2483374 w 3060104"/>
              <a:gd name="connsiteY3" fmla="*/ 2782708 h 3081112"/>
              <a:gd name="connsiteX4" fmla="*/ 1540099 w 3060104"/>
              <a:gd name="connsiteY4" fmla="*/ 3081091 h 3081112"/>
              <a:gd name="connsiteX5" fmla="*/ 500570 w 3060104"/>
              <a:gd name="connsiteY5" fmla="*/ 2773082 h 3081112"/>
              <a:gd name="connsiteX6" fmla="*/ 56 w 3060104"/>
              <a:gd name="connsiteY6" fmla="*/ 1800933 h 3081112"/>
              <a:gd name="connsiteX7" fmla="*/ 558321 w 3060104"/>
              <a:gd name="connsiteY7" fmla="*/ 713277 h 3081112"/>
              <a:gd name="connsiteX8" fmla="*/ 1530473 w 3060104"/>
              <a:gd name="connsiteY8" fmla="*/ 1007 h 3081112"/>
              <a:gd name="connsiteX0" fmla="*/ 1530473 w 3051358"/>
              <a:gd name="connsiteY0" fmla="*/ 45 h 3080150"/>
              <a:gd name="connsiteX1" fmla="*/ 2444873 w 3051358"/>
              <a:gd name="connsiteY1" fmla="*/ 683440 h 3080150"/>
              <a:gd name="connsiteX2" fmla="*/ 3051264 w 3051358"/>
              <a:gd name="connsiteY2" fmla="*/ 1809594 h 3080150"/>
              <a:gd name="connsiteX3" fmla="*/ 2483374 w 3051358"/>
              <a:gd name="connsiteY3" fmla="*/ 2781746 h 3080150"/>
              <a:gd name="connsiteX4" fmla="*/ 1540099 w 3051358"/>
              <a:gd name="connsiteY4" fmla="*/ 3080129 h 3080150"/>
              <a:gd name="connsiteX5" fmla="*/ 500570 w 3051358"/>
              <a:gd name="connsiteY5" fmla="*/ 2772120 h 3080150"/>
              <a:gd name="connsiteX6" fmla="*/ 56 w 3051358"/>
              <a:gd name="connsiteY6" fmla="*/ 1799971 h 3080150"/>
              <a:gd name="connsiteX7" fmla="*/ 558321 w 3051358"/>
              <a:gd name="connsiteY7" fmla="*/ 712315 h 3080150"/>
              <a:gd name="connsiteX8" fmla="*/ 1530473 w 3051358"/>
              <a:gd name="connsiteY8" fmla="*/ 45 h 3080150"/>
              <a:gd name="connsiteX0" fmla="*/ 1540099 w 3051358"/>
              <a:gd name="connsiteY0" fmla="*/ 325581 h 2423909"/>
              <a:gd name="connsiteX1" fmla="*/ 2444873 w 3051358"/>
              <a:gd name="connsiteY1" fmla="*/ 27199 h 2423909"/>
              <a:gd name="connsiteX2" fmla="*/ 3051264 w 3051358"/>
              <a:gd name="connsiteY2" fmla="*/ 1153353 h 2423909"/>
              <a:gd name="connsiteX3" fmla="*/ 2483374 w 3051358"/>
              <a:gd name="connsiteY3" fmla="*/ 2125505 h 2423909"/>
              <a:gd name="connsiteX4" fmla="*/ 1540099 w 3051358"/>
              <a:gd name="connsiteY4" fmla="*/ 2423888 h 2423909"/>
              <a:gd name="connsiteX5" fmla="*/ 500570 w 3051358"/>
              <a:gd name="connsiteY5" fmla="*/ 2115879 h 2423909"/>
              <a:gd name="connsiteX6" fmla="*/ 56 w 3051358"/>
              <a:gd name="connsiteY6" fmla="*/ 1143730 h 2423909"/>
              <a:gd name="connsiteX7" fmla="*/ 558321 w 3051358"/>
              <a:gd name="connsiteY7" fmla="*/ 56074 h 2423909"/>
              <a:gd name="connsiteX8" fmla="*/ 1540099 w 3051358"/>
              <a:gd name="connsiteY8" fmla="*/ 325581 h 2423909"/>
              <a:gd name="connsiteX0" fmla="*/ 1540099 w 3051358"/>
              <a:gd name="connsiteY0" fmla="*/ 782517 h 2399582"/>
              <a:gd name="connsiteX1" fmla="*/ 2444873 w 3051358"/>
              <a:gd name="connsiteY1" fmla="*/ 2872 h 2399582"/>
              <a:gd name="connsiteX2" fmla="*/ 3051264 w 3051358"/>
              <a:gd name="connsiteY2" fmla="*/ 1129026 h 2399582"/>
              <a:gd name="connsiteX3" fmla="*/ 2483374 w 3051358"/>
              <a:gd name="connsiteY3" fmla="*/ 2101178 h 2399582"/>
              <a:gd name="connsiteX4" fmla="*/ 1540099 w 3051358"/>
              <a:gd name="connsiteY4" fmla="*/ 2399561 h 2399582"/>
              <a:gd name="connsiteX5" fmla="*/ 500570 w 3051358"/>
              <a:gd name="connsiteY5" fmla="*/ 2091552 h 2399582"/>
              <a:gd name="connsiteX6" fmla="*/ 56 w 3051358"/>
              <a:gd name="connsiteY6" fmla="*/ 1119403 h 2399582"/>
              <a:gd name="connsiteX7" fmla="*/ 558321 w 3051358"/>
              <a:gd name="connsiteY7" fmla="*/ 31747 h 2399582"/>
              <a:gd name="connsiteX8" fmla="*/ 1540099 w 3051358"/>
              <a:gd name="connsiteY8" fmla="*/ 782517 h 2399582"/>
              <a:gd name="connsiteX0" fmla="*/ 1511223 w 3051358"/>
              <a:gd name="connsiteY0" fmla="*/ 422328 h 2414778"/>
              <a:gd name="connsiteX1" fmla="*/ 2444873 w 3051358"/>
              <a:gd name="connsiteY1" fmla="*/ 18068 h 2414778"/>
              <a:gd name="connsiteX2" fmla="*/ 3051264 w 3051358"/>
              <a:gd name="connsiteY2" fmla="*/ 1144222 h 2414778"/>
              <a:gd name="connsiteX3" fmla="*/ 2483374 w 3051358"/>
              <a:gd name="connsiteY3" fmla="*/ 2116374 h 2414778"/>
              <a:gd name="connsiteX4" fmla="*/ 1540099 w 3051358"/>
              <a:gd name="connsiteY4" fmla="*/ 2414757 h 2414778"/>
              <a:gd name="connsiteX5" fmla="*/ 500570 w 3051358"/>
              <a:gd name="connsiteY5" fmla="*/ 2106748 h 2414778"/>
              <a:gd name="connsiteX6" fmla="*/ 56 w 3051358"/>
              <a:gd name="connsiteY6" fmla="*/ 1134599 h 2414778"/>
              <a:gd name="connsiteX7" fmla="*/ 558321 w 3051358"/>
              <a:gd name="connsiteY7" fmla="*/ 46943 h 2414778"/>
              <a:gd name="connsiteX8" fmla="*/ 1511223 w 3051358"/>
              <a:gd name="connsiteY8" fmla="*/ 422328 h 2414778"/>
              <a:gd name="connsiteX0" fmla="*/ 1511223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11223 w 3051358"/>
              <a:gd name="connsiteY8" fmla="*/ 325580 h 2423908"/>
              <a:gd name="connsiteX0" fmla="*/ 1578600 w 3051359"/>
              <a:gd name="connsiteY0" fmla="*/ 325580 h 2423908"/>
              <a:gd name="connsiteX1" fmla="*/ 2444874 w 3051359"/>
              <a:gd name="connsiteY1" fmla="*/ 27198 h 2423908"/>
              <a:gd name="connsiteX2" fmla="*/ 3051265 w 3051359"/>
              <a:gd name="connsiteY2" fmla="*/ 1153352 h 2423908"/>
              <a:gd name="connsiteX3" fmla="*/ 2483375 w 3051359"/>
              <a:gd name="connsiteY3" fmla="*/ 2125504 h 2423908"/>
              <a:gd name="connsiteX4" fmla="*/ 1540100 w 3051359"/>
              <a:gd name="connsiteY4" fmla="*/ 2423887 h 2423908"/>
              <a:gd name="connsiteX5" fmla="*/ 500571 w 3051359"/>
              <a:gd name="connsiteY5" fmla="*/ 2115878 h 2423908"/>
              <a:gd name="connsiteX6" fmla="*/ 57 w 3051359"/>
              <a:gd name="connsiteY6" fmla="*/ 1143729 h 2423908"/>
              <a:gd name="connsiteX7" fmla="*/ 558322 w 3051359"/>
              <a:gd name="connsiteY7" fmla="*/ 56073 h 2423908"/>
              <a:gd name="connsiteX8" fmla="*/ 1578600 w 3051359"/>
              <a:gd name="connsiteY8" fmla="*/ 325580 h 2423908"/>
              <a:gd name="connsiteX0" fmla="*/ 1530473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30473 w 3051358"/>
              <a:gd name="connsiteY8" fmla="*/ 325580 h 2423908"/>
              <a:gd name="connsiteX0" fmla="*/ 1559349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59349 w 3051358"/>
              <a:gd name="connsiteY8" fmla="*/ 325580 h 2423908"/>
              <a:gd name="connsiteX0" fmla="*/ 1540098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40098 w 3051358"/>
              <a:gd name="connsiteY8" fmla="*/ 325580 h 2423908"/>
              <a:gd name="connsiteX0" fmla="*/ 1540098 w 3055084"/>
              <a:gd name="connsiteY0" fmla="*/ 298392 h 2396720"/>
              <a:gd name="connsiteX1" fmla="*/ 2213867 w 3055084"/>
              <a:gd name="connsiteY1" fmla="*/ 125139 h 2396720"/>
              <a:gd name="connsiteX2" fmla="*/ 3051264 w 3055084"/>
              <a:gd name="connsiteY2" fmla="*/ 1126164 h 2396720"/>
              <a:gd name="connsiteX3" fmla="*/ 2483374 w 3055084"/>
              <a:gd name="connsiteY3" fmla="*/ 2098316 h 2396720"/>
              <a:gd name="connsiteX4" fmla="*/ 1540099 w 3055084"/>
              <a:gd name="connsiteY4" fmla="*/ 2396699 h 2396720"/>
              <a:gd name="connsiteX5" fmla="*/ 500570 w 3055084"/>
              <a:gd name="connsiteY5" fmla="*/ 2088690 h 2396720"/>
              <a:gd name="connsiteX6" fmla="*/ 56 w 3055084"/>
              <a:gd name="connsiteY6" fmla="*/ 1116541 h 2396720"/>
              <a:gd name="connsiteX7" fmla="*/ 558321 w 3055084"/>
              <a:gd name="connsiteY7" fmla="*/ 28885 h 2396720"/>
              <a:gd name="connsiteX8" fmla="*/ 1540098 w 3055084"/>
              <a:gd name="connsiteY8" fmla="*/ 298392 h 2396720"/>
              <a:gd name="connsiteX0" fmla="*/ 1540098 w 3053728"/>
              <a:gd name="connsiteY0" fmla="*/ 299225 h 2397553"/>
              <a:gd name="connsiteX1" fmla="*/ 2271618 w 3053728"/>
              <a:gd name="connsiteY1" fmla="*/ 212599 h 2397553"/>
              <a:gd name="connsiteX2" fmla="*/ 3051264 w 3053728"/>
              <a:gd name="connsiteY2" fmla="*/ 1126997 h 2397553"/>
              <a:gd name="connsiteX3" fmla="*/ 2483374 w 3053728"/>
              <a:gd name="connsiteY3" fmla="*/ 2099149 h 2397553"/>
              <a:gd name="connsiteX4" fmla="*/ 1540099 w 3053728"/>
              <a:gd name="connsiteY4" fmla="*/ 2397532 h 2397553"/>
              <a:gd name="connsiteX5" fmla="*/ 500570 w 3053728"/>
              <a:gd name="connsiteY5" fmla="*/ 2089523 h 2397553"/>
              <a:gd name="connsiteX6" fmla="*/ 56 w 3053728"/>
              <a:gd name="connsiteY6" fmla="*/ 1117374 h 2397553"/>
              <a:gd name="connsiteX7" fmla="*/ 558321 w 3053728"/>
              <a:gd name="connsiteY7" fmla="*/ 29718 h 2397553"/>
              <a:gd name="connsiteX8" fmla="*/ 1540098 w 3053728"/>
              <a:gd name="connsiteY8" fmla="*/ 299225 h 2397553"/>
              <a:gd name="connsiteX0" fmla="*/ 1540098 w 3055084"/>
              <a:gd name="connsiteY0" fmla="*/ 299225 h 2397553"/>
              <a:gd name="connsiteX1" fmla="*/ 2213867 w 3055084"/>
              <a:gd name="connsiteY1" fmla="*/ 212599 h 2397553"/>
              <a:gd name="connsiteX2" fmla="*/ 3051264 w 3055084"/>
              <a:gd name="connsiteY2" fmla="*/ 1126997 h 2397553"/>
              <a:gd name="connsiteX3" fmla="*/ 2483374 w 3055084"/>
              <a:gd name="connsiteY3" fmla="*/ 2099149 h 2397553"/>
              <a:gd name="connsiteX4" fmla="*/ 1540099 w 3055084"/>
              <a:gd name="connsiteY4" fmla="*/ 2397532 h 2397553"/>
              <a:gd name="connsiteX5" fmla="*/ 500570 w 3055084"/>
              <a:gd name="connsiteY5" fmla="*/ 2089523 h 2397553"/>
              <a:gd name="connsiteX6" fmla="*/ 56 w 3055084"/>
              <a:gd name="connsiteY6" fmla="*/ 1117374 h 2397553"/>
              <a:gd name="connsiteX7" fmla="*/ 558321 w 3055084"/>
              <a:gd name="connsiteY7" fmla="*/ 29718 h 2397553"/>
              <a:gd name="connsiteX8" fmla="*/ 1540098 w 3055084"/>
              <a:gd name="connsiteY8" fmla="*/ 299225 h 2397553"/>
              <a:gd name="connsiteX0" fmla="*/ 1540073 w 3055059"/>
              <a:gd name="connsiteY0" fmla="*/ 218033 h 2316361"/>
              <a:gd name="connsiteX1" fmla="*/ 2213842 w 3055059"/>
              <a:gd name="connsiteY1" fmla="*/ 131407 h 2316361"/>
              <a:gd name="connsiteX2" fmla="*/ 3051239 w 3055059"/>
              <a:gd name="connsiteY2" fmla="*/ 1045805 h 2316361"/>
              <a:gd name="connsiteX3" fmla="*/ 2483349 w 3055059"/>
              <a:gd name="connsiteY3" fmla="*/ 2017957 h 2316361"/>
              <a:gd name="connsiteX4" fmla="*/ 1540074 w 3055059"/>
              <a:gd name="connsiteY4" fmla="*/ 2316340 h 2316361"/>
              <a:gd name="connsiteX5" fmla="*/ 500545 w 3055059"/>
              <a:gd name="connsiteY5" fmla="*/ 2008331 h 2316361"/>
              <a:gd name="connsiteX6" fmla="*/ 31 w 3055059"/>
              <a:gd name="connsiteY6" fmla="*/ 1036182 h 2316361"/>
              <a:gd name="connsiteX7" fmla="*/ 818178 w 3055059"/>
              <a:gd name="connsiteY7" fmla="*/ 35154 h 2316361"/>
              <a:gd name="connsiteX8" fmla="*/ 1540073 w 3055059"/>
              <a:gd name="connsiteY8" fmla="*/ 218033 h 2316361"/>
              <a:gd name="connsiteX0" fmla="*/ 1540072 w 3055058"/>
              <a:gd name="connsiteY0" fmla="*/ 147878 h 2246206"/>
              <a:gd name="connsiteX1" fmla="*/ 2213841 w 3055058"/>
              <a:gd name="connsiteY1" fmla="*/ 61252 h 2246206"/>
              <a:gd name="connsiteX2" fmla="*/ 3051238 w 3055058"/>
              <a:gd name="connsiteY2" fmla="*/ 975650 h 2246206"/>
              <a:gd name="connsiteX3" fmla="*/ 2483348 w 3055058"/>
              <a:gd name="connsiteY3" fmla="*/ 1947802 h 2246206"/>
              <a:gd name="connsiteX4" fmla="*/ 1540073 w 3055058"/>
              <a:gd name="connsiteY4" fmla="*/ 2246185 h 2246206"/>
              <a:gd name="connsiteX5" fmla="*/ 500544 w 3055058"/>
              <a:gd name="connsiteY5" fmla="*/ 1938176 h 2246206"/>
              <a:gd name="connsiteX6" fmla="*/ 30 w 3055058"/>
              <a:gd name="connsiteY6" fmla="*/ 966027 h 2246206"/>
              <a:gd name="connsiteX7" fmla="*/ 847053 w 3055058"/>
              <a:gd name="connsiteY7" fmla="*/ 42001 h 2246206"/>
              <a:gd name="connsiteX8" fmla="*/ 1540072 w 3055058"/>
              <a:gd name="connsiteY8" fmla="*/ 147878 h 2246206"/>
              <a:gd name="connsiteX0" fmla="*/ 1540072 w 3055058"/>
              <a:gd name="connsiteY0" fmla="*/ 131444 h 2229772"/>
              <a:gd name="connsiteX1" fmla="*/ 2213841 w 3055058"/>
              <a:gd name="connsiteY1" fmla="*/ 44818 h 2229772"/>
              <a:gd name="connsiteX2" fmla="*/ 3051238 w 3055058"/>
              <a:gd name="connsiteY2" fmla="*/ 959216 h 2229772"/>
              <a:gd name="connsiteX3" fmla="*/ 2483348 w 3055058"/>
              <a:gd name="connsiteY3" fmla="*/ 1931368 h 2229772"/>
              <a:gd name="connsiteX4" fmla="*/ 1540073 w 3055058"/>
              <a:gd name="connsiteY4" fmla="*/ 2229751 h 2229772"/>
              <a:gd name="connsiteX5" fmla="*/ 500544 w 3055058"/>
              <a:gd name="connsiteY5" fmla="*/ 1921742 h 2229772"/>
              <a:gd name="connsiteX6" fmla="*/ 30 w 3055058"/>
              <a:gd name="connsiteY6" fmla="*/ 949593 h 2229772"/>
              <a:gd name="connsiteX7" fmla="*/ 847053 w 3055058"/>
              <a:gd name="connsiteY7" fmla="*/ 44817 h 2229772"/>
              <a:gd name="connsiteX8" fmla="*/ 1540072 w 3055058"/>
              <a:gd name="connsiteY8" fmla="*/ 131444 h 2229772"/>
              <a:gd name="connsiteX0" fmla="*/ 1540072 w 3055058"/>
              <a:gd name="connsiteY0" fmla="*/ 132060 h 2230388"/>
              <a:gd name="connsiteX1" fmla="*/ 2213841 w 3055058"/>
              <a:gd name="connsiteY1" fmla="*/ 45434 h 2230388"/>
              <a:gd name="connsiteX2" fmla="*/ 3051238 w 3055058"/>
              <a:gd name="connsiteY2" fmla="*/ 959832 h 2230388"/>
              <a:gd name="connsiteX3" fmla="*/ 2483348 w 3055058"/>
              <a:gd name="connsiteY3" fmla="*/ 1931984 h 2230388"/>
              <a:gd name="connsiteX4" fmla="*/ 1540073 w 3055058"/>
              <a:gd name="connsiteY4" fmla="*/ 2230367 h 2230388"/>
              <a:gd name="connsiteX5" fmla="*/ 500544 w 3055058"/>
              <a:gd name="connsiteY5" fmla="*/ 1922358 h 2230388"/>
              <a:gd name="connsiteX6" fmla="*/ 30 w 3055058"/>
              <a:gd name="connsiteY6" fmla="*/ 950209 h 2230388"/>
              <a:gd name="connsiteX7" fmla="*/ 847053 w 3055058"/>
              <a:gd name="connsiteY7" fmla="*/ 74309 h 2230388"/>
              <a:gd name="connsiteX8" fmla="*/ 1540072 w 3055058"/>
              <a:gd name="connsiteY8" fmla="*/ 132060 h 2230388"/>
              <a:gd name="connsiteX0" fmla="*/ 1540072 w 3055058"/>
              <a:gd name="connsiteY0" fmla="*/ 132060 h 2230388"/>
              <a:gd name="connsiteX1" fmla="*/ 2213841 w 3055058"/>
              <a:gd name="connsiteY1" fmla="*/ 45434 h 2230388"/>
              <a:gd name="connsiteX2" fmla="*/ 3051238 w 3055058"/>
              <a:gd name="connsiteY2" fmla="*/ 959832 h 2230388"/>
              <a:gd name="connsiteX3" fmla="*/ 2483348 w 3055058"/>
              <a:gd name="connsiteY3" fmla="*/ 1931984 h 2230388"/>
              <a:gd name="connsiteX4" fmla="*/ 1540073 w 3055058"/>
              <a:gd name="connsiteY4" fmla="*/ 2230367 h 2230388"/>
              <a:gd name="connsiteX5" fmla="*/ 500544 w 3055058"/>
              <a:gd name="connsiteY5" fmla="*/ 1922358 h 2230388"/>
              <a:gd name="connsiteX6" fmla="*/ 30 w 3055058"/>
              <a:gd name="connsiteY6" fmla="*/ 950209 h 2230388"/>
              <a:gd name="connsiteX7" fmla="*/ 827802 w 3055058"/>
              <a:gd name="connsiteY7" fmla="*/ 74309 h 2230388"/>
              <a:gd name="connsiteX8" fmla="*/ 1540072 w 3055058"/>
              <a:gd name="connsiteY8" fmla="*/ 132060 h 2230388"/>
              <a:gd name="connsiteX0" fmla="*/ 1540073 w 3055059"/>
              <a:gd name="connsiteY0" fmla="*/ 132060 h 2230388"/>
              <a:gd name="connsiteX1" fmla="*/ 2213842 w 3055059"/>
              <a:gd name="connsiteY1" fmla="*/ 45434 h 2230388"/>
              <a:gd name="connsiteX2" fmla="*/ 3051239 w 3055059"/>
              <a:gd name="connsiteY2" fmla="*/ 959832 h 2230388"/>
              <a:gd name="connsiteX3" fmla="*/ 2483349 w 3055059"/>
              <a:gd name="connsiteY3" fmla="*/ 1931984 h 2230388"/>
              <a:gd name="connsiteX4" fmla="*/ 1540074 w 3055059"/>
              <a:gd name="connsiteY4" fmla="*/ 2230367 h 2230388"/>
              <a:gd name="connsiteX5" fmla="*/ 500545 w 3055059"/>
              <a:gd name="connsiteY5" fmla="*/ 1922358 h 2230388"/>
              <a:gd name="connsiteX6" fmla="*/ 31 w 3055059"/>
              <a:gd name="connsiteY6" fmla="*/ 950209 h 2230388"/>
              <a:gd name="connsiteX7" fmla="*/ 808553 w 3055059"/>
              <a:gd name="connsiteY7" fmla="*/ 74309 h 2230388"/>
              <a:gd name="connsiteX8" fmla="*/ 1540073 w 3055059"/>
              <a:gd name="connsiteY8" fmla="*/ 132060 h 2230388"/>
              <a:gd name="connsiteX0" fmla="*/ 1540073 w 3055059"/>
              <a:gd name="connsiteY0" fmla="*/ 333109 h 2200431"/>
              <a:gd name="connsiteX1" fmla="*/ 2213842 w 3055059"/>
              <a:gd name="connsiteY1" fmla="*/ 15477 h 2200431"/>
              <a:gd name="connsiteX2" fmla="*/ 3051239 w 3055059"/>
              <a:gd name="connsiteY2" fmla="*/ 929875 h 2200431"/>
              <a:gd name="connsiteX3" fmla="*/ 2483349 w 3055059"/>
              <a:gd name="connsiteY3" fmla="*/ 1902027 h 2200431"/>
              <a:gd name="connsiteX4" fmla="*/ 1540074 w 3055059"/>
              <a:gd name="connsiteY4" fmla="*/ 2200410 h 2200431"/>
              <a:gd name="connsiteX5" fmla="*/ 500545 w 3055059"/>
              <a:gd name="connsiteY5" fmla="*/ 1892401 h 2200431"/>
              <a:gd name="connsiteX6" fmla="*/ 31 w 3055059"/>
              <a:gd name="connsiteY6" fmla="*/ 920252 h 2200431"/>
              <a:gd name="connsiteX7" fmla="*/ 808553 w 3055059"/>
              <a:gd name="connsiteY7" fmla="*/ 44352 h 2200431"/>
              <a:gd name="connsiteX8" fmla="*/ 1540073 w 3055059"/>
              <a:gd name="connsiteY8" fmla="*/ 333109 h 220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5059" h="2200431">
                <a:moveTo>
                  <a:pt x="1540073" y="333109"/>
                </a:moveTo>
                <a:cubicBezTo>
                  <a:pt x="1774288" y="328297"/>
                  <a:pt x="1961981" y="-83984"/>
                  <a:pt x="2213842" y="15477"/>
                </a:cubicBezTo>
                <a:cubicBezTo>
                  <a:pt x="2465703" y="114938"/>
                  <a:pt x="3006321" y="615450"/>
                  <a:pt x="3051239" y="929875"/>
                </a:cubicBezTo>
                <a:cubicBezTo>
                  <a:pt x="3096157" y="1244300"/>
                  <a:pt x="2735210" y="1690271"/>
                  <a:pt x="2483349" y="1902027"/>
                </a:cubicBezTo>
                <a:cubicBezTo>
                  <a:pt x="2231488" y="2113783"/>
                  <a:pt x="1870541" y="2202014"/>
                  <a:pt x="1540074" y="2200410"/>
                </a:cubicBezTo>
                <a:cubicBezTo>
                  <a:pt x="1209607" y="2198806"/>
                  <a:pt x="757219" y="2105761"/>
                  <a:pt x="500545" y="1892401"/>
                </a:cubicBezTo>
                <a:cubicBezTo>
                  <a:pt x="243871" y="1679041"/>
                  <a:pt x="4844" y="1348576"/>
                  <a:pt x="31" y="920252"/>
                </a:cubicBezTo>
                <a:cubicBezTo>
                  <a:pt x="-4782" y="491928"/>
                  <a:pt x="551879" y="142209"/>
                  <a:pt x="808553" y="44352"/>
                </a:cubicBezTo>
                <a:cubicBezTo>
                  <a:pt x="1065227" y="-53505"/>
                  <a:pt x="1305858" y="337921"/>
                  <a:pt x="1540073" y="3331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1F8CC0-1636-473F-B987-857294513ABD}"/>
              </a:ext>
            </a:extLst>
          </p:cNvPr>
          <p:cNvSpPr/>
          <p:nvPr/>
        </p:nvSpPr>
        <p:spPr>
          <a:xfrm>
            <a:off x="2353358" y="2981599"/>
            <a:ext cx="1479952" cy="1014748"/>
          </a:xfrm>
          <a:custGeom>
            <a:avLst/>
            <a:gdLst>
              <a:gd name="connsiteX0" fmla="*/ 1087668 w 2184948"/>
              <a:gd name="connsiteY0" fmla="*/ 13 h 2175337"/>
              <a:gd name="connsiteX1" fmla="*/ 1867315 w 2184948"/>
              <a:gd name="connsiteY1" fmla="*/ 327272 h 2175337"/>
              <a:gd name="connsiteX2" fmla="*/ 2184948 w 2184948"/>
              <a:gd name="connsiteY2" fmla="*/ 1078042 h 2175337"/>
              <a:gd name="connsiteX3" fmla="*/ 1867315 w 2184948"/>
              <a:gd name="connsiteY3" fmla="*/ 1867314 h 2175337"/>
              <a:gd name="connsiteX4" fmla="*/ 1087668 w 2184948"/>
              <a:gd name="connsiteY4" fmla="*/ 2175322 h 2175337"/>
              <a:gd name="connsiteX5" fmla="*/ 317647 w 2184948"/>
              <a:gd name="connsiteY5" fmla="*/ 1857689 h 2175337"/>
              <a:gd name="connsiteX6" fmla="*/ 14 w 2184948"/>
              <a:gd name="connsiteY6" fmla="*/ 1097293 h 2175337"/>
              <a:gd name="connsiteX7" fmla="*/ 308022 w 2184948"/>
              <a:gd name="connsiteY7" fmla="*/ 317647 h 2175337"/>
              <a:gd name="connsiteX8" fmla="*/ 1087668 w 2184948"/>
              <a:gd name="connsiteY8" fmla="*/ 13 h 2175337"/>
              <a:gd name="connsiteX0" fmla="*/ 1087668 w 2184948"/>
              <a:gd name="connsiteY0" fmla="*/ 13 h 2098349"/>
              <a:gd name="connsiteX1" fmla="*/ 1867315 w 2184948"/>
              <a:gd name="connsiteY1" fmla="*/ 327272 h 2098349"/>
              <a:gd name="connsiteX2" fmla="*/ 2184948 w 2184948"/>
              <a:gd name="connsiteY2" fmla="*/ 1078042 h 2098349"/>
              <a:gd name="connsiteX3" fmla="*/ 1867315 w 2184948"/>
              <a:gd name="connsiteY3" fmla="*/ 1867314 h 2098349"/>
              <a:gd name="connsiteX4" fmla="*/ 1087668 w 2184948"/>
              <a:gd name="connsiteY4" fmla="*/ 2098320 h 2098349"/>
              <a:gd name="connsiteX5" fmla="*/ 317647 w 2184948"/>
              <a:gd name="connsiteY5" fmla="*/ 1857689 h 2098349"/>
              <a:gd name="connsiteX6" fmla="*/ 14 w 2184948"/>
              <a:gd name="connsiteY6" fmla="*/ 1097293 h 2098349"/>
              <a:gd name="connsiteX7" fmla="*/ 308022 w 2184948"/>
              <a:gd name="connsiteY7" fmla="*/ 317647 h 2098349"/>
              <a:gd name="connsiteX8" fmla="*/ 1087668 w 2184948"/>
              <a:gd name="connsiteY8" fmla="*/ 13 h 2098349"/>
              <a:gd name="connsiteX0" fmla="*/ 1087668 w 2185402"/>
              <a:gd name="connsiteY0" fmla="*/ 13 h 2098528"/>
              <a:gd name="connsiteX1" fmla="*/ 1867315 w 2185402"/>
              <a:gd name="connsiteY1" fmla="*/ 327272 h 2098528"/>
              <a:gd name="connsiteX2" fmla="*/ 2184948 w 2185402"/>
              <a:gd name="connsiteY2" fmla="*/ 1078042 h 2098528"/>
              <a:gd name="connsiteX3" fmla="*/ 1809564 w 2185402"/>
              <a:gd name="connsiteY3" fmla="*/ 1828813 h 2098528"/>
              <a:gd name="connsiteX4" fmla="*/ 1087668 w 2185402"/>
              <a:gd name="connsiteY4" fmla="*/ 2098320 h 2098528"/>
              <a:gd name="connsiteX5" fmla="*/ 317647 w 2185402"/>
              <a:gd name="connsiteY5" fmla="*/ 1857689 h 2098528"/>
              <a:gd name="connsiteX6" fmla="*/ 14 w 2185402"/>
              <a:gd name="connsiteY6" fmla="*/ 1097293 h 2098528"/>
              <a:gd name="connsiteX7" fmla="*/ 308022 w 2185402"/>
              <a:gd name="connsiteY7" fmla="*/ 317647 h 2098528"/>
              <a:gd name="connsiteX8" fmla="*/ 1087668 w 2185402"/>
              <a:gd name="connsiteY8" fmla="*/ 13 h 2098528"/>
              <a:gd name="connsiteX0" fmla="*/ 1087668 w 2185402"/>
              <a:gd name="connsiteY0" fmla="*/ 13 h 2098393"/>
              <a:gd name="connsiteX1" fmla="*/ 1867315 w 2185402"/>
              <a:gd name="connsiteY1" fmla="*/ 327272 h 2098393"/>
              <a:gd name="connsiteX2" fmla="*/ 2184948 w 2185402"/>
              <a:gd name="connsiteY2" fmla="*/ 1078042 h 2098393"/>
              <a:gd name="connsiteX3" fmla="*/ 1809564 w 2185402"/>
              <a:gd name="connsiteY3" fmla="*/ 1828813 h 2098393"/>
              <a:gd name="connsiteX4" fmla="*/ 1087668 w 2185402"/>
              <a:gd name="connsiteY4" fmla="*/ 2098320 h 2098393"/>
              <a:gd name="connsiteX5" fmla="*/ 365773 w 2185402"/>
              <a:gd name="connsiteY5" fmla="*/ 1809563 h 2098393"/>
              <a:gd name="connsiteX6" fmla="*/ 14 w 2185402"/>
              <a:gd name="connsiteY6" fmla="*/ 1097293 h 2098393"/>
              <a:gd name="connsiteX7" fmla="*/ 308022 w 2185402"/>
              <a:gd name="connsiteY7" fmla="*/ 317647 h 2098393"/>
              <a:gd name="connsiteX8" fmla="*/ 1087668 w 2185402"/>
              <a:gd name="connsiteY8" fmla="*/ 13 h 2098393"/>
              <a:gd name="connsiteX0" fmla="*/ 972208 w 2069942"/>
              <a:gd name="connsiteY0" fmla="*/ 13 h 2098393"/>
              <a:gd name="connsiteX1" fmla="*/ 1751855 w 2069942"/>
              <a:gd name="connsiteY1" fmla="*/ 327272 h 2098393"/>
              <a:gd name="connsiteX2" fmla="*/ 2069488 w 2069942"/>
              <a:gd name="connsiteY2" fmla="*/ 1078042 h 2098393"/>
              <a:gd name="connsiteX3" fmla="*/ 1694104 w 2069942"/>
              <a:gd name="connsiteY3" fmla="*/ 1828813 h 2098393"/>
              <a:gd name="connsiteX4" fmla="*/ 972208 w 2069942"/>
              <a:gd name="connsiteY4" fmla="*/ 2098320 h 2098393"/>
              <a:gd name="connsiteX5" fmla="*/ 250313 w 2069942"/>
              <a:gd name="connsiteY5" fmla="*/ 1809563 h 2098393"/>
              <a:gd name="connsiteX6" fmla="*/ 57 w 2069942"/>
              <a:gd name="connsiteY6" fmla="*/ 1078043 h 2098393"/>
              <a:gd name="connsiteX7" fmla="*/ 192562 w 2069942"/>
              <a:gd name="connsiteY7" fmla="*/ 317647 h 2098393"/>
              <a:gd name="connsiteX8" fmla="*/ 972208 w 2069942"/>
              <a:gd name="connsiteY8" fmla="*/ 13 h 2098393"/>
              <a:gd name="connsiteX0" fmla="*/ 972208 w 1974169"/>
              <a:gd name="connsiteY0" fmla="*/ 13 h 2098394"/>
              <a:gd name="connsiteX1" fmla="*/ 1751855 w 1974169"/>
              <a:gd name="connsiteY1" fmla="*/ 327272 h 2098394"/>
              <a:gd name="connsiteX2" fmla="*/ 1973236 w 1974169"/>
              <a:gd name="connsiteY2" fmla="*/ 1068417 h 2098394"/>
              <a:gd name="connsiteX3" fmla="*/ 1694104 w 1974169"/>
              <a:gd name="connsiteY3" fmla="*/ 1828813 h 2098394"/>
              <a:gd name="connsiteX4" fmla="*/ 972208 w 1974169"/>
              <a:gd name="connsiteY4" fmla="*/ 2098320 h 2098394"/>
              <a:gd name="connsiteX5" fmla="*/ 250313 w 1974169"/>
              <a:gd name="connsiteY5" fmla="*/ 1809563 h 2098394"/>
              <a:gd name="connsiteX6" fmla="*/ 57 w 1974169"/>
              <a:gd name="connsiteY6" fmla="*/ 1078043 h 2098394"/>
              <a:gd name="connsiteX7" fmla="*/ 192562 w 1974169"/>
              <a:gd name="connsiteY7" fmla="*/ 317647 h 2098394"/>
              <a:gd name="connsiteX8" fmla="*/ 972208 w 1974169"/>
              <a:gd name="connsiteY8" fmla="*/ 13 h 2098394"/>
              <a:gd name="connsiteX0" fmla="*/ 972208 w 1973301"/>
              <a:gd name="connsiteY0" fmla="*/ 14577 h 2112958"/>
              <a:gd name="connsiteX1" fmla="*/ 1674853 w 1973301"/>
              <a:gd name="connsiteY1" fmla="*/ 765348 h 2112958"/>
              <a:gd name="connsiteX2" fmla="*/ 1973236 w 1973301"/>
              <a:gd name="connsiteY2" fmla="*/ 1082981 h 2112958"/>
              <a:gd name="connsiteX3" fmla="*/ 1694104 w 1973301"/>
              <a:gd name="connsiteY3" fmla="*/ 1843377 h 2112958"/>
              <a:gd name="connsiteX4" fmla="*/ 972208 w 1973301"/>
              <a:gd name="connsiteY4" fmla="*/ 2112884 h 2112958"/>
              <a:gd name="connsiteX5" fmla="*/ 250313 w 1973301"/>
              <a:gd name="connsiteY5" fmla="*/ 1824127 h 2112958"/>
              <a:gd name="connsiteX6" fmla="*/ 57 w 1973301"/>
              <a:gd name="connsiteY6" fmla="*/ 1092607 h 2112958"/>
              <a:gd name="connsiteX7" fmla="*/ 192562 w 1973301"/>
              <a:gd name="connsiteY7" fmla="*/ 332211 h 2112958"/>
              <a:gd name="connsiteX8" fmla="*/ 972208 w 1973301"/>
              <a:gd name="connsiteY8" fmla="*/ 14577 h 2112958"/>
              <a:gd name="connsiteX0" fmla="*/ 972208 w 1973301"/>
              <a:gd name="connsiteY0" fmla="*/ 0 h 2098381"/>
              <a:gd name="connsiteX1" fmla="*/ 1674853 w 1973301"/>
              <a:gd name="connsiteY1" fmla="*/ 750771 h 2098381"/>
              <a:gd name="connsiteX2" fmla="*/ 1973236 w 1973301"/>
              <a:gd name="connsiteY2" fmla="*/ 1068404 h 2098381"/>
              <a:gd name="connsiteX3" fmla="*/ 1694104 w 1973301"/>
              <a:gd name="connsiteY3" fmla="*/ 1828800 h 2098381"/>
              <a:gd name="connsiteX4" fmla="*/ 972208 w 1973301"/>
              <a:gd name="connsiteY4" fmla="*/ 2098307 h 2098381"/>
              <a:gd name="connsiteX5" fmla="*/ 250313 w 1973301"/>
              <a:gd name="connsiteY5" fmla="*/ 1809550 h 2098381"/>
              <a:gd name="connsiteX6" fmla="*/ 57 w 1973301"/>
              <a:gd name="connsiteY6" fmla="*/ 1078030 h 2098381"/>
              <a:gd name="connsiteX7" fmla="*/ 192562 w 1973301"/>
              <a:gd name="connsiteY7" fmla="*/ 750771 h 2098381"/>
              <a:gd name="connsiteX8" fmla="*/ 972208 w 1973301"/>
              <a:gd name="connsiteY8" fmla="*/ 0 h 2098381"/>
              <a:gd name="connsiteX0" fmla="*/ 972208 w 1973301"/>
              <a:gd name="connsiteY0" fmla="*/ 728133 h 1363474"/>
              <a:gd name="connsiteX1" fmla="*/ 1674853 w 1973301"/>
              <a:gd name="connsiteY1" fmla="*/ 15864 h 1363474"/>
              <a:gd name="connsiteX2" fmla="*/ 1973236 w 1973301"/>
              <a:gd name="connsiteY2" fmla="*/ 333497 h 1363474"/>
              <a:gd name="connsiteX3" fmla="*/ 1694104 w 1973301"/>
              <a:gd name="connsiteY3" fmla="*/ 1093893 h 1363474"/>
              <a:gd name="connsiteX4" fmla="*/ 972208 w 1973301"/>
              <a:gd name="connsiteY4" fmla="*/ 1363400 h 1363474"/>
              <a:gd name="connsiteX5" fmla="*/ 250313 w 1973301"/>
              <a:gd name="connsiteY5" fmla="*/ 1074643 h 1363474"/>
              <a:gd name="connsiteX6" fmla="*/ 57 w 1973301"/>
              <a:gd name="connsiteY6" fmla="*/ 343123 h 1363474"/>
              <a:gd name="connsiteX7" fmla="*/ 192562 w 1973301"/>
              <a:gd name="connsiteY7" fmla="*/ 15864 h 1363474"/>
              <a:gd name="connsiteX8" fmla="*/ 972208 w 1973301"/>
              <a:gd name="connsiteY8" fmla="*/ 728133 h 1363474"/>
              <a:gd name="connsiteX0" fmla="*/ 972175 w 1973268"/>
              <a:gd name="connsiteY0" fmla="*/ 724903 h 1360244"/>
              <a:gd name="connsiteX1" fmla="*/ 1674820 w 1973268"/>
              <a:gd name="connsiteY1" fmla="*/ 12634 h 1360244"/>
              <a:gd name="connsiteX2" fmla="*/ 1973203 w 1973268"/>
              <a:gd name="connsiteY2" fmla="*/ 330267 h 1360244"/>
              <a:gd name="connsiteX3" fmla="*/ 1694071 w 1973268"/>
              <a:gd name="connsiteY3" fmla="*/ 1090663 h 1360244"/>
              <a:gd name="connsiteX4" fmla="*/ 972175 w 1973268"/>
              <a:gd name="connsiteY4" fmla="*/ 1360170 h 1360244"/>
              <a:gd name="connsiteX5" fmla="*/ 250280 w 1973268"/>
              <a:gd name="connsiteY5" fmla="*/ 1071413 h 1360244"/>
              <a:gd name="connsiteX6" fmla="*/ 24 w 1973268"/>
              <a:gd name="connsiteY6" fmla="*/ 339893 h 1360244"/>
              <a:gd name="connsiteX7" fmla="*/ 240656 w 1973268"/>
              <a:gd name="connsiteY7" fmla="*/ 22259 h 1360244"/>
              <a:gd name="connsiteX8" fmla="*/ 972175 w 1973268"/>
              <a:gd name="connsiteY8" fmla="*/ 724903 h 1360244"/>
              <a:gd name="connsiteX0" fmla="*/ 1001052 w 1973269"/>
              <a:gd name="connsiteY0" fmla="*/ 815997 h 1364710"/>
              <a:gd name="connsiteX1" fmla="*/ 1674821 w 1973269"/>
              <a:gd name="connsiteY1" fmla="*/ 17100 h 1364710"/>
              <a:gd name="connsiteX2" fmla="*/ 1973204 w 1973269"/>
              <a:gd name="connsiteY2" fmla="*/ 334733 h 1364710"/>
              <a:gd name="connsiteX3" fmla="*/ 1694072 w 1973269"/>
              <a:gd name="connsiteY3" fmla="*/ 1095129 h 1364710"/>
              <a:gd name="connsiteX4" fmla="*/ 972176 w 1973269"/>
              <a:gd name="connsiteY4" fmla="*/ 1364636 h 1364710"/>
              <a:gd name="connsiteX5" fmla="*/ 250281 w 1973269"/>
              <a:gd name="connsiteY5" fmla="*/ 1075879 h 1364710"/>
              <a:gd name="connsiteX6" fmla="*/ 25 w 1973269"/>
              <a:gd name="connsiteY6" fmla="*/ 344359 h 1364710"/>
              <a:gd name="connsiteX7" fmla="*/ 240657 w 1973269"/>
              <a:gd name="connsiteY7" fmla="*/ 26725 h 1364710"/>
              <a:gd name="connsiteX8" fmla="*/ 1001052 w 1973269"/>
              <a:gd name="connsiteY8" fmla="*/ 815997 h 1364710"/>
              <a:gd name="connsiteX0" fmla="*/ 1001044 w 1973261"/>
              <a:gd name="connsiteY0" fmla="*/ 845599 h 1394312"/>
              <a:gd name="connsiteX1" fmla="*/ 1674813 w 1973261"/>
              <a:gd name="connsiteY1" fmla="*/ 46702 h 1394312"/>
              <a:gd name="connsiteX2" fmla="*/ 1973196 w 1973261"/>
              <a:gd name="connsiteY2" fmla="*/ 364335 h 1394312"/>
              <a:gd name="connsiteX3" fmla="*/ 1694064 w 1973261"/>
              <a:gd name="connsiteY3" fmla="*/ 1124731 h 1394312"/>
              <a:gd name="connsiteX4" fmla="*/ 972168 w 1973261"/>
              <a:gd name="connsiteY4" fmla="*/ 1394238 h 1394312"/>
              <a:gd name="connsiteX5" fmla="*/ 250273 w 1973261"/>
              <a:gd name="connsiteY5" fmla="*/ 1105481 h 1394312"/>
              <a:gd name="connsiteX6" fmla="*/ 17 w 1973261"/>
              <a:gd name="connsiteY6" fmla="*/ 373961 h 1394312"/>
              <a:gd name="connsiteX7" fmla="*/ 240649 w 1973261"/>
              <a:gd name="connsiteY7" fmla="*/ 56327 h 1394312"/>
              <a:gd name="connsiteX8" fmla="*/ 1001044 w 1973261"/>
              <a:gd name="connsiteY8" fmla="*/ 845599 h 1394312"/>
              <a:gd name="connsiteX0" fmla="*/ 1001052 w 1973269"/>
              <a:gd name="connsiteY0" fmla="*/ 655987 h 1357100"/>
              <a:gd name="connsiteX1" fmla="*/ 1674821 w 1973269"/>
              <a:gd name="connsiteY1" fmla="*/ 9490 h 1357100"/>
              <a:gd name="connsiteX2" fmla="*/ 1973204 w 1973269"/>
              <a:gd name="connsiteY2" fmla="*/ 327123 h 1357100"/>
              <a:gd name="connsiteX3" fmla="*/ 1694072 w 1973269"/>
              <a:gd name="connsiteY3" fmla="*/ 1087519 h 1357100"/>
              <a:gd name="connsiteX4" fmla="*/ 972176 w 1973269"/>
              <a:gd name="connsiteY4" fmla="*/ 1357026 h 1357100"/>
              <a:gd name="connsiteX5" fmla="*/ 250281 w 1973269"/>
              <a:gd name="connsiteY5" fmla="*/ 1068269 h 1357100"/>
              <a:gd name="connsiteX6" fmla="*/ 25 w 1973269"/>
              <a:gd name="connsiteY6" fmla="*/ 336749 h 1357100"/>
              <a:gd name="connsiteX7" fmla="*/ 240657 w 1973269"/>
              <a:gd name="connsiteY7" fmla="*/ 19115 h 1357100"/>
              <a:gd name="connsiteX8" fmla="*/ 1001052 w 1973269"/>
              <a:gd name="connsiteY8" fmla="*/ 655987 h 1357100"/>
              <a:gd name="connsiteX0" fmla="*/ 1001052 w 1973269"/>
              <a:gd name="connsiteY0" fmla="*/ 555364 h 1352997"/>
              <a:gd name="connsiteX1" fmla="*/ 1674821 w 1973269"/>
              <a:gd name="connsiteY1" fmla="*/ 5387 h 1352997"/>
              <a:gd name="connsiteX2" fmla="*/ 1973204 w 1973269"/>
              <a:gd name="connsiteY2" fmla="*/ 323020 h 1352997"/>
              <a:gd name="connsiteX3" fmla="*/ 1694072 w 1973269"/>
              <a:gd name="connsiteY3" fmla="*/ 1083416 h 1352997"/>
              <a:gd name="connsiteX4" fmla="*/ 972176 w 1973269"/>
              <a:gd name="connsiteY4" fmla="*/ 1352923 h 1352997"/>
              <a:gd name="connsiteX5" fmla="*/ 250281 w 1973269"/>
              <a:gd name="connsiteY5" fmla="*/ 1064166 h 1352997"/>
              <a:gd name="connsiteX6" fmla="*/ 25 w 1973269"/>
              <a:gd name="connsiteY6" fmla="*/ 332646 h 1352997"/>
              <a:gd name="connsiteX7" fmla="*/ 240657 w 1973269"/>
              <a:gd name="connsiteY7" fmla="*/ 15012 h 1352997"/>
              <a:gd name="connsiteX8" fmla="*/ 1001052 w 1973269"/>
              <a:gd name="connsiteY8" fmla="*/ 555364 h 135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3269" h="1352997">
                <a:moveTo>
                  <a:pt x="1001052" y="555364"/>
                </a:moveTo>
                <a:cubicBezTo>
                  <a:pt x="1240079" y="553760"/>
                  <a:pt x="1512796" y="44111"/>
                  <a:pt x="1674821" y="5387"/>
                </a:cubicBezTo>
                <a:cubicBezTo>
                  <a:pt x="1836846" y="-33337"/>
                  <a:pt x="1969996" y="143349"/>
                  <a:pt x="1973204" y="323020"/>
                </a:cubicBezTo>
                <a:cubicBezTo>
                  <a:pt x="1976412" y="502691"/>
                  <a:pt x="1860910" y="911766"/>
                  <a:pt x="1694072" y="1083416"/>
                </a:cubicBezTo>
                <a:cubicBezTo>
                  <a:pt x="1527234" y="1255066"/>
                  <a:pt x="1212808" y="1356131"/>
                  <a:pt x="972176" y="1352923"/>
                </a:cubicBezTo>
                <a:cubicBezTo>
                  <a:pt x="731544" y="1349715"/>
                  <a:pt x="412306" y="1234212"/>
                  <a:pt x="250281" y="1064166"/>
                </a:cubicBezTo>
                <a:cubicBezTo>
                  <a:pt x="88256" y="894120"/>
                  <a:pt x="1629" y="589320"/>
                  <a:pt x="25" y="332646"/>
                </a:cubicBezTo>
                <a:cubicBezTo>
                  <a:pt x="-1579" y="75972"/>
                  <a:pt x="73819" y="-22108"/>
                  <a:pt x="240657" y="15012"/>
                </a:cubicBezTo>
                <a:cubicBezTo>
                  <a:pt x="407495" y="52132"/>
                  <a:pt x="762025" y="556968"/>
                  <a:pt x="1001052" y="5553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9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21" idx="0"/>
            <a:endCxn id="4" idx="0"/>
          </p:cNvCxnSpPr>
          <p:nvPr/>
        </p:nvCxnSpPr>
        <p:spPr>
          <a:xfrm>
            <a:off x="3096930" y="2790725"/>
            <a:ext cx="7217" cy="6073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21" idx="1"/>
            <a:endCxn id="4" idx="1"/>
          </p:cNvCxnSpPr>
          <p:nvPr/>
        </p:nvCxnSpPr>
        <p:spPr>
          <a:xfrm>
            <a:off x="3602256" y="2552501"/>
            <a:ext cx="7218" cy="4331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21" idx="7"/>
            <a:endCxn id="4" idx="7"/>
          </p:cNvCxnSpPr>
          <p:nvPr/>
        </p:nvCxnSpPr>
        <p:spPr>
          <a:xfrm flipH="1">
            <a:off x="2533851" y="2574157"/>
            <a:ext cx="14439" cy="418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H="1" flipV="1">
            <a:off x="3623912" y="3794161"/>
            <a:ext cx="180475" cy="1732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21" idx="5"/>
            <a:endCxn id="4" idx="5"/>
          </p:cNvCxnSpPr>
          <p:nvPr/>
        </p:nvCxnSpPr>
        <p:spPr>
          <a:xfrm flipV="1">
            <a:off x="2317284" y="3779724"/>
            <a:ext cx="223785" cy="1804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21" idx="2"/>
            <a:endCxn id="4" idx="2"/>
          </p:cNvCxnSpPr>
          <p:nvPr/>
        </p:nvCxnSpPr>
        <p:spPr>
          <a:xfrm flipH="1" flipV="1">
            <a:off x="3833261" y="3223864"/>
            <a:ext cx="397043" cy="14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21" idx="6"/>
            <a:endCxn id="4" idx="6"/>
          </p:cNvCxnSpPr>
          <p:nvPr/>
        </p:nvCxnSpPr>
        <p:spPr>
          <a:xfrm>
            <a:off x="1941898" y="3231082"/>
            <a:ext cx="411479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21" idx="4"/>
            <a:endCxn id="4" idx="4"/>
          </p:cNvCxnSpPr>
          <p:nvPr/>
        </p:nvCxnSpPr>
        <p:spPr>
          <a:xfrm flipH="1" flipV="1">
            <a:off x="3082490" y="3996291"/>
            <a:ext cx="14440" cy="194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51D2238-F1B8-45E2-AEC2-0F21C5153EE2}"/>
              </a:ext>
            </a:extLst>
          </p:cNvPr>
          <p:cNvSpPr/>
          <p:nvPr/>
        </p:nvSpPr>
        <p:spPr>
          <a:xfrm>
            <a:off x="170260" y="4451083"/>
            <a:ext cx="5832872" cy="8090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CF6C09-89F9-4633-B026-346F8019C008}"/>
              </a:ext>
            </a:extLst>
          </p:cNvPr>
          <p:cNvCxnSpPr>
            <a:cxnSpLocks/>
          </p:cNvCxnSpPr>
          <p:nvPr/>
        </p:nvCxnSpPr>
        <p:spPr>
          <a:xfrm>
            <a:off x="166551" y="4451082"/>
            <a:ext cx="58328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79904F7-FB00-4F52-A552-8148CED2D2C3}"/>
              </a:ext>
            </a:extLst>
          </p:cNvPr>
          <p:cNvSpPr/>
          <p:nvPr/>
        </p:nvSpPr>
        <p:spPr>
          <a:xfrm>
            <a:off x="2604371" y="4350018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DB1858-88A5-453B-BBB6-D8A507091793}"/>
              </a:ext>
            </a:extLst>
          </p:cNvPr>
          <p:cNvSpPr/>
          <p:nvPr/>
        </p:nvSpPr>
        <p:spPr>
          <a:xfrm>
            <a:off x="4438888" y="4350017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EB7EEA-3359-4D9A-84FE-3E363F81C325}"/>
              </a:ext>
            </a:extLst>
          </p:cNvPr>
          <p:cNvSpPr/>
          <p:nvPr/>
        </p:nvSpPr>
        <p:spPr>
          <a:xfrm>
            <a:off x="769855" y="4350018"/>
            <a:ext cx="970678" cy="91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112" name="Content Placeholder 6">
            <a:extLst>
              <a:ext uri="{FF2B5EF4-FFF2-40B4-BE49-F238E27FC236}">
                <a16:creationId xmlns:a16="http://schemas.microsoft.com/office/drawing/2014/main" id="{45B98050-AE30-4659-BDD2-498C1D35F884}"/>
              </a:ext>
            </a:extLst>
          </p:cNvPr>
          <p:cNvSpPr txBox="1">
            <a:spLocks/>
          </p:cNvSpPr>
          <p:nvPr/>
        </p:nvSpPr>
        <p:spPr>
          <a:xfrm>
            <a:off x="6273404" y="1027907"/>
            <a:ext cx="2700338" cy="4499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Char char="-"/>
              <a:defRPr sz="135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12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105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9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-"/>
              <a:defRPr sz="900" kern="1200">
                <a:solidFill>
                  <a:srgbClr val="2E444E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Bubble is effectively a sink.</a:t>
            </a:r>
          </a:p>
          <a:p>
            <a:r>
              <a:rPr lang="en-GB"/>
              <a:t>Flow to bubble is impeded by the boundary.</a:t>
            </a:r>
          </a:p>
          <a:p>
            <a:r>
              <a:rPr lang="en-GB"/>
              <a:t>Bubble collapses towards the boundary forming a jet.</a:t>
            </a:r>
          </a:p>
          <a:p>
            <a:r>
              <a:rPr lang="en-GB"/>
              <a:t>Jet has many applications.</a:t>
            </a:r>
          </a:p>
        </p:txBody>
      </p:sp>
      <p:sp>
        <p:nvSpPr>
          <p:cNvPr id="116" name="Title 5">
            <a:extLst>
              <a:ext uri="{FF2B5EF4-FFF2-40B4-BE49-F238E27FC236}">
                <a16:creationId xmlns:a16="http://schemas.microsoft.com/office/drawing/2014/main" id="{5FFBA276-A785-43EB-B7D0-D3A9B644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68263"/>
            <a:ext cx="8804275" cy="777875"/>
          </a:xfrm>
        </p:spPr>
        <p:txBody>
          <a:bodyPr/>
          <a:lstStyle/>
          <a:p>
            <a:r>
              <a:rPr lang="en-GB"/>
              <a:t>What happens if part of the boundary is removed?</a:t>
            </a:r>
          </a:p>
        </p:txBody>
      </p:sp>
    </p:spTree>
    <p:extLst>
      <p:ext uri="{BB962C8B-B14F-4D97-AF65-F5344CB8AC3E}">
        <p14:creationId xmlns:p14="http://schemas.microsoft.com/office/powerpoint/2010/main" val="41317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CornersPowerPoint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rsPowerPointTheme" id="{7AA75391-F96F-44A0-A1F3-CA01785CAF89}" vid="{B155A436-3EE6-409C-853A-F4C9D0BE3F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CornersPowerPointTheme</Template>
  <TotalTime>76</TotalTime>
  <Words>1419</Words>
  <Application>Microsoft Office PowerPoint</Application>
  <PresentationFormat>On-screen Show (16:10)</PresentationFormat>
  <Paragraphs>288</Paragraphs>
  <Slides>35</Slides>
  <Notes>32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Cambria Math</vt:lpstr>
      <vt:lpstr>Lucida Sans</vt:lpstr>
      <vt:lpstr>CornersPowerPointTheme</vt:lpstr>
      <vt:lpstr>How do bubbles collapse and displace near porous plates?</vt:lpstr>
      <vt:lpstr>Cavitation bubbles collapse</vt:lpstr>
      <vt:lpstr>Cavitation bubbles collapse</vt:lpstr>
      <vt:lpstr>Bubbles collapse towards boundaries</vt:lpstr>
      <vt:lpstr>Bubbles collapse towards boundaries</vt:lpstr>
      <vt:lpstr>Bubbles collapse towards boundaries</vt:lpstr>
      <vt:lpstr>What happens if part of the boundary is removed?</vt:lpstr>
      <vt:lpstr>What happens if part of the boundary is removed?</vt:lpstr>
      <vt:lpstr>What happens if part of the boundary is removed?</vt:lpstr>
      <vt:lpstr>Example plates</vt:lpstr>
      <vt:lpstr>Experiment configuration</vt:lpstr>
      <vt:lpstr>Typical bubble collapse video</vt:lpstr>
      <vt:lpstr>Collapse above a hole</vt:lpstr>
      <vt:lpstr>Collapse between 3 holes</vt:lpstr>
      <vt:lpstr>Collapse between 2 holes</vt:lpstr>
      <vt:lpstr>Measurement of displacement</vt:lpstr>
      <vt:lpstr>Bubbles positioned over a hole</vt:lpstr>
      <vt:lpstr>Bubbles positioned between holes </vt:lpstr>
      <vt:lpstr>Bubbles positioned over a hole</vt:lpstr>
      <vt:lpstr>Changing void fraction</vt:lpstr>
      <vt:lpstr>Displacement for different void fractions</vt:lpstr>
      <vt:lpstr>Displacement for different void fractions</vt:lpstr>
      <vt:lpstr>Displacement for different void fractions</vt:lpstr>
      <vt:lpstr>Displacement for different void fractions</vt:lpstr>
      <vt:lpstr>Displacement for different void fractions</vt:lpstr>
      <vt:lpstr>Displacement for different void fractions</vt:lpstr>
      <vt:lpstr>Displacement for different void fractions</vt:lpstr>
      <vt:lpstr>Displacement for different void fractions</vt:lpstr>
      <vt:lpstr>Displacement decreases as void fraction increases</vt:lpstr>
      <vt:lpstr>What about flexibility?</vt:lpstr>
      <vt:lpstr>Conclusions</vt:lpstr>
      <vt:lpstr>Measurement of radius ratio</vt:lpstr>
      <vt:lpstr>Variation of radius ratio with void fraction</vt:lpstr>
      <vt:lpstr>Geometric parameters</vt:lpstr>
      <vt:lpstr>Effect of thickness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bubbles collapse and displace near porous plates?</dc:title>
  <dc:creator>Elijah Andrews</dc:creator>
  <cp:lastModifiedBy>Elijah Andrews</cp:lastModifiedBy>
  <cp:revision>1</cp:revision>
  <dcterms:created xsi:type="dcterms:W3CDTF">2021-10-29T15:56:18Z</dcterms:created>
  <dcterms:modified xsi:type="dcterms:W3CDTF">2022-05-03T12:43:17Z</dcterms:modified>
</cp:coreProperties>
</file>