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83" r:id="rId3"/>
    <p:sldId id="284" r:id="rId4"/>
    <p:sldId id="285" r:id="rId5"/>
    <p:sldId id="286" r:id="rId6"/>
    <p:sldId id="353" r:id="rId7"/>
    <p:sldId id="402" r:id="rId8"/>
    <p:sldId id="300" r:id="rId9"/>
    <p:sldId id="301" r:id="rId10"/>
    <p:sldId id="302" r:id="rId11"/>
    <p:sldId id="287" r:id="rId12"/>
    <p:sldId id="311" r:id="rId13"/>
    <p:sldId id="323" r:id="rId14"/>
    <p:sldId id="318" r:id="rId15"/>
    <p:sldId id="403" r:id="rId16"/>
    <p:sldId id="324" r:id="rId17"/>
    <p:sldId id="325" r:id="rId18"/>
    <p:sldId id="355" r:id="rId19"/>
    <p:sldId id="357" r:id="rId20"/>
    <p:sldId id="354" r:id="rId21"/>
    <p:sldId id="356" r:id="rId22"/>
    <p:sldId id="40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444E"/>
    <a:srgbClr val="FFFFFF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4AC469-0A91-479C-AE6B-B91912565441}" v="160" dt="2022-11-17T15:17:06.4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1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jah Andrews" userId="e0db7dec-7950-48b9-9a5c-5d72aedfe85a" providerId="ADAL" clId="{AA041D98-E8AE-4AE2-9E24-86540FE52D01}"/>
    <pc:docChg chg="custSel modSld">
      <pc:chgData name="Elijah Andrews" userId="e0db7dec-7950-48b9-9a5c-5d72aedfe85a" providerId="ADAL" clId="{AA041D98-E8AE-4AE2-9E24-86540FE52D01}" dt="2022-11-03T17:57:10.080" v="66"/>
      <pc:docMkLst>
        <pc:docMk/>
      </pc:docMkLst>
      <pc:sldChg chg="addSp delSp modSp mod delAnim modAnim">
        <pc:chgData name="Elijah Andrews" userId="e0db7dec-7950-48b9-9a5c-5d72aedfe85a" providerId="ADAL" clId="{AA041D98-E8AE-4AE2-9E24-86540FE52D01}" dt="2022-11-03T17:57:10.080" v="66"/>
        <pc:sldMkLst>
          <pc:docMk/>
          <pc:sldMk cId="1647141088" sldId="401"/>
        </pc:sldMkLst>
        <pc:picChg chg="add mod ord modCrop">
          <ac:chgData name="Elijah Andrews" userId="e0db7dec-7950-48b9-9a5c-5d72aedfe85a" providerId="ADAL" clId="{AA041D98-E8AE-4AE2-9E24-86540FE52D01}" dt="2022-11-03T17:56:52.715" v="63" actId="167"/>
          <ac:picMkLst>
            <pc:docMk/>
            <pc:sldMk cId="1647141088" sldId="401"/>
            <ac:picMk id="4" creationId="{6AA60C60-04A7-46EC-BF51-C57838ED781D}"/>
          </ac:picMkLst>
        </pc:picChg>
        <pc:picChg chg="del">
          <ac:chgData name="Elijah Andrews" userId="e0db7dec-7950-48b9-9a5c-5d72aedfe85a" providerId="ADAL" clId="{AA041D98-E8AE-4AE2-9E24-86540FE52D01}" dt="2022-11-03T17:56:54.348" v="64" actId="478"/>
          <ac:picMkLst>
            <pc:docMk/>
            <pc:sldMk cId="1647141088" sldId="401"/>
            <ac:picMk id="8" creationId="{5ACB709A-B24A-4633-A067-11DBA766BC5B}"/>
          </ac:picMkLst>
        </pc:picChg>
      </pc:sldChg>
      <pc:sldChg chg="addSp modSp mod">
        <pc:chgData name="Elijah Andrews" userId="e0db7dec-7950-48b9-9a5c-5d72aedfe85a" providerId="ADAL" clId="{AA041D98-E8AE-4AE2-9E24-86540FE52D01}" dt="2022-10-25T21:56:00.939" v="52" actId="1076"/>
        <pc:sldMkLst>
          <pc:docMk/>
          <pc:sldMk cId="2137152742" sldId="402"/>
        </pc:sldMkLst>
        <pc:picChg chg="mod modCrop">
          <ac:chgData name="Elijah Andrews" userId="e0db7dec-7950-48b9-9a5c-5d72aedfe85a" providerId="ADAL" clId="{AA041D98-E8AE-4AE2-9E24-86540FE52D01}" dt="2022-10-25T21:52:25.346" v="13" actId="18131"/>
          <ac:picMkLst>
            <pc:docMk/>
            <pc:sldMk cId="2137152742" sldId="402"/>
            <ac:picMk id="4" creationId="{7E11CCA0-0C79-4CFC-AC05-25431A5FA675}"/>
          </ac:picMkLst>
        </pc:picChg>
        <pc:picChg chg="mod modCrop">
          <ac:chgData name="Elijah Andrews" userId="e0db7dec-7950-48b9-9a5c-5d72aedfe85a" providerId="ADAL" clId="{AA041D98-E8AE-4AE2-9E24-86540FE52D01}" dt="2022-10-25T21:54:22.759" v="31" actId="1076"/>
          <ac:picMkLst>
            <pc:docMk/>
            <pc:sldMk cId="2137152742" sldId="402"/>
            <ac:picMk id="5" creationId="{9EAFCFF5-2D34-4772-BBCD-0C5F01D03D2F}"/>
          </ac:picMkLst>
        </pc:picChg>
        <pc:picChg chg="mod modCrop">
          <ac:chgData name="Elijah Andrews" userId="e0db7dec-7950-48b9-9a5c-5d72aedfe85a" providerId="ADAL" clId="{AA041D98-E8AE-4AE2-9E24-86540FE52D01}" dt="2022-10-25T21:56:00.939" v="52" actId="1076"/>
          <ac:picMkLst>
            <pc:docMk/>
            <pc:sldMk cId="2137152742" sldId="402"/>
            <ac:picMk id="6" creationId="{25C574A7-5669-4039-B7D5-03131221048B}"/>
          </ac:picMkLst>
        </pc:picChg>
        <pc:picChg chg="mod ord modCrop">
          <ac:chgData name="Elijah Andrews" userId="e0db7dec-7950-48b9-9a5c-5d72aedfe85a" providerId="ADAL" clId="{AA041D98-E8AE-4AE2-9E24-86540FE52D01}" dt="2022-10-25T21:54:19.699" v="30" actId="1076"/>
          <ac:picMkLst>
            <pc:docMk/>
            <pc:sldMk cId="2137152742" sldId="402"/>
            <ac:picMk id="7" creationId="{CCBD32EA-50CD-44BF-AF2B-E9281B892B17}"/>
          </ac:picMkLst>
        </pc:picChg>
        <pc:cxnChg chg="add mod">
          <ac:chgData name="Elijah Andrews" userId="e0db7dec-7950-48b9-9a5c-5d72aedfe85a" providerId="ADAL" clId="{AA041D98-E8AE-4AE2-9E24-86540FE52D01}" dt="2022-10-25T21:55:03.045" v="40" actId="1035"/>
          <ac:cxnSpMkLst>
            <pc:docMk/>
            <pc:sldMk cId="2137152742" sldId="402"/>
            <ac:cxnSpMk id="8" creationId="{A3C1ABA5-F63B-460B-90F1-EAAE0DF419AE}"/>
          </ac:cxnSpMkLst>
        </pc:cxnChg>
        <pc:cxnChg chg="add mod">
          <ac:chgData name="Elijah Andrews" userId="e0db7dec-7950-48b9-9a5c-5d72aedfe85a" providerId="ADAL" clId="{AA041D98-E8AE-4AE2-9E24-86540FE52D01}" dt="2022-10-25T21:55:12.949" v="42" actId="1076"/>
          <ac:cxnSpMkLst>
            <pc:docMk/>
            <pc:sldMk cId="2137152742" sldId="402"/>
            <ac:cxnSpMk id="9" creationId="{9676D27D-0958-444F-BA5D-197C541F4E38}"/>
          </ac:cxnSpMkLst>
        </pc:cxnChg>
        <pc:cxnChg chg="add mod">
          <ac:chgData name="Elijah Andrews" userId="e0db7dec-7950-48b9-9a5c-5d72aedfe85a" providerId="ADAL" clId="{AA041D98-E8AE-4AE2-9E24-86540FE52D01}" dt="2022-10-25T21:55:38.823" v="47" actId="1076"/>
          <ac:cxnSpMkLst>
            <pc:docMk/>
            <pc:sldMk cId="2137152742" sldId="402"/>
            <ac:cxnSpMk id="10" creationId="{0AF0C675-0028-41D5-BFDC-A8078B5A3805}"/>
          </ac:cxnSpMkLst>
        </pc:cxnChg>
        <pc:cxnChg chg="add mod">
          <ac:chgData name="Elijah Andrews" userId="e0db7dec-7950-48b9-9a5c-5d72aedfe85a" providerId="ADAL" clId="{AA041D98-E8AE-4AE2-9E24-86540FE52D01}" dt="2022-10-25T21:55:57.199" v="51" actId="1036"/>
          <ac:cxnSpMkLst>
            <pc:docMk/>
            <pc:sldMk cId="2137152742" sldId="402"/>
            <ac:cxnSpMk id="13" creationId="{CD7BB917-48BA-4837-9744-AC5F617B6839}"/>
          </ac:cxnSpMkLst>
        </pc:cxnChg>
      </pc:sldChg>
    </pc:docChg>
  </pc:docChgLst>
  <pc:docChgLst>
    <pc:chgData name="Elijah Andrews" userId="e0db7dec-7950-48b9-9a5c-5d72aedfe85a" providerId="ADAL" clId="{974AC469-0A91-479C-AE6B-B91912565441}"/>
    <pc:docChg chg="undo custSel addSld delSld modSld sldOrd">
      <pc:chgData name="Elijah Andrews" userId="e0db7dec-7950-48b9-9a5c-5d72aedfe85a" providerId="ADAL" clId="{974AC469-0A91-479C-AE6B-B91912565441}" dt="2022-11-17T15:17:06.446" v="1512"/>
      <pc:docMkLst>
        <pc:docMk/>
      </pc:docMkLst>
      <pc:sldChg chg="addSp modSp mod modAnim">
        <pc:chgData name="Elijah Andrews" userId="e0db7dec-7950-48b9-9a5c-5d72aedfe85a" providerId="ADAL" clId="{974AC469-0A91-479C-AE6B-B91912565441}" dt="2022-10-25T17:23:10.830" v="894" actId="408"/>
        <pc:sldMkLst>
          <pc:docMk/>
          <pc:sldMk cId="2420483579" sldId="256"/>
        </pc:sldMkLst>
        <pc:spChg chg="mod">
          <ac:chgData name="Elijah Andrews" userId="e0db7dec-7950-48b9-9a5c-5d72aedfe85a" providerId="ADAL" clId="{974AC469-0A91-479C-AE6B-B91912565441}" dt="2022-10-24T14:48:28.288" v="50" actId="20577"/>
          <ac:spMkLst>
            <pc:docMk/>
            <pc:sldMk cId="2420483579" sldId="256"/>
            <ac:spMk id="2" creationId="{A80F3CD8-377B-4CD2-864C-1F5F6FFD89FA}"/>
          </ac:spMkLst>
        </pc:spChg>
        <pc:spChg chg="mod">
          <ac:chgData name="Elijah Andrews" userId="e0db7dec-7950-48b9-9a5c-5d72aedfe85a" providerId="ADAL" clId="{974AC469-0A91-479C-AE6B-B91912565441}" dt="2022-10-24T14:52:09.387" v="76" actId="403"/>
          <ac:spMkLst>
            <pc:docMk/>
            <pc:sldMk cId="2420483579" sldId="256"/>
            <ac:spMk id="3" creationId="{903F26AA-AECD-4768-BC08-B6B93D860409}"/>
          </ac:spMkLst>
        </pc:spChg>
        <pc:picChg chg="add mod">
          <ac:chgData name="Elijah Andrews" userId="e0db7dec-7950-48b9-9a5c-5d72aedfe85a" providerId="ADAL" clId="{974AC469-0A91-479C-AE6B-B91912565441}" dt="2022-10-24T14:53:11.685" v="96" actId="1037"/>
          <ac:picMkLst>
            <pc:docMk/>
            <pc:sldMk cId="2420483579" sldId="256"/>
            <ac:picMk id="5" creationId="{B7A87169-595C-4D9F-9CDF-5CBB5A17E269}"/>
          </ac:picMkLst>
        </pc:picChg>
        <pc:picChg chg="add mod">
          <ac:chgData name="Elijah Andrews" userId="e0db7dec-7950-48b9-9a5c-5d72aedfe85a" providerId="ADAL" clId="{974AC469-0A91-479C-AE6B-B91912565441}" dt="2022-10-25T17:22:50.840" v="893" actId="1076"/>
          <ac:picMkLst>
            <pc:docMk/>
            <pc:sldMk cId="2420483579" sldId="256"/>
            <ac:picMk id="6" creationId="{A4AF7454-7089-4C9C-9A9B-293E58A82591}"/>
          </ac:picMkLst>
        </pc:picChg>
        <pc:picChg chg="add mod">
          <ac:chgData name="Elijah Andrews" userId="e0db7dec-7950-48b9-9a5c-5d72aedfe85a" providerId="ADAL" clId="{974AC469-0A91-479C-AE6B-B91912565441}" dt="2022-10-25T17:23:10.830" v="894" actId="408"/>
          <ac:picMkLst>
            <pc:docMk/>
            <pc:sldMk cId="2420483579" sldId="256"/>
            <ac:picMk id="7" creationId="{3D137677-1F5C-4C56-A1FA-7624547AFAA6}"/>
          </ac:picMkLst>
        </pc:picChg>
        <pc:picChg chg="add mod">
          <ac:chgData name="Elijah Andrews" userId="e0db7dec-7950-48b9-9a5c-5d72aedfe85a" providerId="ADAL" clId="{974AC469-0A91-479C-AE6B-B91912565441}" dt="2022-10-25T17:23:10.830" v="894" actId="408"/>
          <ac:picMkLst>
            <pc:docMk/>
            <pc:sldMk cId="2420483579" sldId="256"/>
            <ac:picMk id="8" creationId="{EF0C73F7-0F3B-42AB-882C-6125B79E47D4}"/>
          </ac:picMkLst>
        </pc:picChg>
        <pc:picChg chg="add mod">
          <ac:chgData name="Elijah Andrews" userId="e0db7dec-7950-48b9-9a5c-5d72aedfe85a" providerId="ADAL" clId="{974AC469-0A91-479C-AE6B-B91912565441}" dt="2022-10-25T17:22:41.472" v="889" actId="1076"/>
          <ac:picMkLst>
            <pc:docMk/>
            <pc:sldMk cId="2420483579" sldId="256"/>
            <ac:picMk id="9" creationId="{A5A811AC-844B-44F4-B409-DB5695873793}"/>
          </ac:picMkLst>
        </pc:picChg>
      </pc:sldChg>
      <pc:sldChg chg="add">
        <pc:chgData name="Elijah Andrews" userId="e0db7dec-7950-48b9-9a5c-5d72aedfe85a" providerId="ADAL" clId="{974AC469-0A91-479C-AE6B-B91912565441}" dt="2022-10-24T14:55:11.588" v="97"/>
        <pc:sldMkLst>
          <pc:docMk/>
          <pc:sldMk cId="1690690848" sldId="283"/>
        </pc:sldMkLst>
      </pc:sldChg>
      <pc:sldChg chg="add">
        <pc:chgData name="Elijah Andrews" userId="e0db7dec-7950-48b9-9a5c-5d72aedfe85a" providerId="ADAL" clId="{974AC469-0A91-479C-AE6B-B91912565441}" dt="2022-10-24T14:55:11.588" v="97"/>
        <pc:sldMkLst>
          <pc:docMk/>
          <pc:sldMk cId="2853911269" sldId="284"/>
        </pc:sldMkLst>
      </pc:sldChg>
      <pc:sldChg chg="modSp add mod">
        <pc:chgData name="Elijah Andrews" userId="e0db7dec-7950-48b9-9a5c-5d72aedfe85a" providerId="ADAL" clId="{974AC469-0A91-479C-AE6B-B91912565441}" dt="2022-10-25T17:45:08.496" v="985" actId="207"/>
        <pc:sldMkLst>
          <pc:docMk/>
          <pc:sldMk cId="3395846261" sldId="285"/>
        </pc:sldMkLst>
        <pc:spChg chg="mod">
          <ac:chgData name="Elijah Andrews" userId="e0db7dec-7950-48b9-9a5c-5d72aedfe85a" providerId="ADAL" clId="{974AC469-0A91-479C-AE6B-B91912565441}" dt="2022-10-25T17:45:08.496" v="985" actId="207"/>
          <ac:spMkLst>
            <pc:docMk/>
            <pc:sldMk cId="3395846261" sldId="285"/>
            <ac:spMk id="17" creationId="{7B4016CF-7B45-4AC4-BA66-A67FA8DFDF1A}"/>
          </ac:spMkLst>
        </pc:spChg>
      </pc:sldChg>
      <pc:sldChg chg="add">
        <pc:chgData name="Elijah Andrews" userId="e0db7dec-7950-48b9-9a5c-5d72aedfe85a" providerId="ADAL" clId="{974AC469-0A91-479C-AE6B-B91912565441}" dt="2022-10-24T14:55:11.588" v="97"/>
        <pc:sldMkLst>
          <pc:docMk/>
          <pc:sldMk cId="3408509989" sldId="286"/>
        </pc:sldMkLst>
      </pc:sldChg>
      <pc:sldChg chg="add">
        <pc:chgData name="Elijah Andrews" userId="e0db7dec-7950-48b9-9a5c-5d72aedfe85a" providerId="ADAL" clId="{974AC469-0A91-479C-AE6B-B91912565441}" dt="2022-10-25T17:39:16.285" v="900"/>
        <pc:sldMkLst>
          <pc:docMk/>
          <pc:sldMk cId="1607189711" sldId="287"/>
        </pc:sldMkLst>
      </pc:sldChg>
      <pc:sldChg chg="modSp add mod modTransition">
        <pc:chgData name="Elijah Andrews" userId="e0db7dec-7950-48b9-9a5c-5d72aedfe85a" providerId="ADAL" clId="{974AC469-0A91-479C-AE6B-B91912565441}" dt="2022-10-25T17:48:42.253" v="1000"/>
        <pc:sldMkLst>
          <pc:docMk/>
          <pc:sldMk cId="1692406050" sldId="300"/>
        </pc:sldMkLst>
        <pc:spChg chg="mod">
          <ac:chgData name="Elijah Andrews" userId="e0db7dec-7950-48b9-9a5c-5d72aedfe85a" providerId="ADAL" clId="{974AC469-0A91-479C-AE6B-B91912565441}" dt="2022-10-25T17:39:26.813" v="932" actId="20577"/>
          <ac:spMkLst>
            <pc:docMk/>
            <pc:sldMk cId="1692406050" sldId="300"/>
            <ac:spMk id="2" creationId="{36EFDDAC-8592-46E6-A5F6-6362486C3D4C}"/>
          </ac:spMkLst>
        </pc:spChg>
      </pc:sldChg>
      <pc:sldChg chg="add">
        <pc:chgData name="Elijah Andrews" userId="e0db7dec-7950-48b9-9a5c-5d72aedfe85a" providerId="ADAL" clId="{974AC469-0A91-479C-AE6B-B91912565441}" dt="2022-10-25T17:39:16.285" v="900"/>
        <pc:sldMkLst>
          <pc:docMk/>
          <pc:sldMk cId="4018153947" sldId="301"/>
        </pc:sldMkLst>
      </pc:sldChg>
      <pc:sldChg chg="add">
        <pc:chgData name="Elijah Andrews" userId="e0db7dec-7950-48b9-9a5c-5d72aedfe85a" providerId="ADAL" clId="{974AC469-0A91-479C-AE6B-B91912565441}" dt="2022-10-25T17:39:16.285" v="900"/>
        <pc:sldMkLst>
          <pc:docMk/>
          <pc:sldMk cId="1831454994" sldId="302"/>
        </pc:sldMkLst>
      </pc:sldChg>
      <pc:sldChg chg="delSp add mod delAnim">
        <pc:chgData name="Elijah Andrews" userId="e0db7dec-7950-48b9-9a5c-5d72aedfe85a" providerId="ADAL" clId="{974AC469-0A91-479C-AE6B-B91912565441}" dt="2022-10-25T17:48:34.182" v="999" actId="478"/>
        <pc:sldMkLst>
          <pc:docMk/>
          <pc:sldMk cId="1047939510" sldId="311"/>
        </pc:sldMkLst>
        <pc:cxnChg chg="del">
          <ac:chgData name="Elijah Andrews" userId="e0db7dec-7950-48b9-9a5c-5d72aedfe85a" providerId="ADAL" clId="{974AC469-0A91-479C-AE6B-B91912565441}" dt="2022-10-25T17:48:34.182" v="999" actId="478"/>
          <ac:cxnSpMkLst>
            <pc:docMk/>
            <pc:sldMk cId="1047939510" sldId="311"/>
            <ac:cxnSpMk id="106" creationId="{6D30F290-D39A-40C7-8AE9-5F3E1A80FD08}"/>
          </ac:cxnSpMkLst>
        </pc:cxnChg>
      </pc:sldChg>
      <pc:sldChg chg="delSp modSp add del mod ord delAnim modAnim">
        <pc:chgData name="Elijah Andrews" userId="e0db7dec-7950-48b9-9a5c-5d72aedfe85a" providerId="ADAL" clId="{974AC469-0A91-479C-AE6B-B91912565441}" dt="2022-10-25T16:10:03.574" v="211" actId="47"/>
        <pc:sldMkLst>
          <pc:docMk/>
          <pc:sldMk cId="464467366" sldId="317"/>
        </pc:sldMkLst>
        <pc:spChg chg="del">
          <ac:chgData name="Elijah Andrews" userId="e0db7dec-7950-48b9-9a5c-5d72aedfe85a" providerId="ADAL" clId="{974AC469-0A91-479C-AE6B-B91912565441}" dt="2022-10-24T15:04:17.988" v="127" actId="478"/>
          <ac:spMkLst>
            <pc:docMk/>
            <pc:sldMk cId="464467366" sldId="317"/>
            <ac:spMk id="23" creationId="{3D1D77B6-C6ED-4F4E-8EE3-7CC9681CF2CB}"/>
          </ac:spMkLst>
        </pc:spChg>
        <pc:spChg chg="del">
          <ac:chgData name="Elijah Andrews" userId="e0db7dec-7950-48b9-9a5c-5d72aedfe85a" providerId="ADAL" clId="{974AC469-0A91-479C-AE6B-B91912565441}" dt="2022-10-24T15:04:17.988" v="127" actId="478"/>
          <ac:spMkLst>
            <pc:docMk/>
            <pc:sldMk cId="464467366" sldId="317"/>
            <ac:spMk id="29" creationId="{F6201B3D-FB76-4845-8467-BBA3B2BABCB7}"/>
          </ac:spMkLst>
        </pc:spChg>
        <pc:spChg chg="del">
          <ac:chgData name="Elijah Andrews" userId="e0db7dec-7950-48b9-9a5c-5d72aedfe85a" providerId="ADAL" clId="{974AC469-0A91-479C-AE6B-B91912565441}" dt="2022-10-24T15:04:17.988" v="127" actId="478"/>
          <ac:spMkLst>
            <pc:docMk/>
            <pc:sldMk cId="464467366" sldId="317"/>
            <ac:spMk id="45" creationId="{E1625650-4BA3-41A2-8A38-FE5B0F2FB0C3}"/>
          </ac:spMkLst>
        </pc:spChg>
        <pc:grpChg chg="del">
          <ac:chgData name="Elijah Andrews" userId="e0db7dec-7950-48b9-9a5c-5d72aedfe85a" providerId="ADAL" clId="{974AC469-0A91-479C-AE6B-B91912565441}" dt="2022-10-24T15:04:17.988" v="127" actId="478"/>
          <ac:grpSpMkLst>
            <pc:docMk/>
            <pc:sldMk cId="464467366" sldId="317"/>
            <ac:grpSpMk id="18" creationId="{EC0E8300-9E18-49FD-B791-1A07390B6C10}"/>
          </ac:grpSpMkLst>
        </pc:grpChg>
        <pc:grpChg chg="del">
          <ac:chgData name="Elijah Andrews" userId="e0db7dec-7950-48b9-9a5c-5d72aedfe85a" providerId="ADAL" clId="{974AC469-0A91-479C-AE6B-B91912565441}" dt="2022-10-24T15:04:17.988" v="127" actId="478"/>
          <ac:grpSpMkLst>
            <pc:docMk/>
            <pc:sldMk cId="464467366" sldId="317"/>
            <ac:grpSpMk id="19" creationId="{6BF79DD3-C2CD-4AE3-83AB-9EF6AFFAD32F}"/>
          </ac:grpSpMkLst>
        </pc:grpChg>
        <pc:cxnChg chg="del mod">
          <ac:chgData name="Elijah Andrews" userId="e0db7dec-7950-48b9-9a5c-5d72aedfe85a" providerId="ADAL" clId="{974AC469-0A91-479C-AE6B-B91912565441}" dt="2022-10-24T15:04:17.988" v="127" actId="478"/>
          <ac:cxnSpMkLst>
            <pc:docMk/>
            <pc:sldMk cId="464467366" sldId="317"/>
            <ac:cxnSpMk id="14" creationId="{44D20CDD-3D86-49CE-8456-F99E802270DB}"/>
          </ac:cxnSpMkLst>
        </pc:cxnChg>
        <pc:cxnChg chg="del">
          <ac:chgData name="Elijah Andrews" userId="e0db7dec-7950-48b9-9a5c-5d72aedfe85a" providerId="ADAL" clId="{974AC469-0A91-479C-AE6B-B91912565441}" dt="2022-10-24T15:04:17.988" v="127" actId="478"/>
          <ac:cxnSpMkLst>
            <pc:docMk/>
            <pc:sldMk cId="464467366" sldId="317"/>
            <ac:cxnSpMk id="15" creationId="{BF2E5A3C-86F5-44BD-8ECB-7DAF2ECC626B}"/>
          </ac:cxnSpMkLst>
        </pc:cxnChg>
        <pc:cxnChg chg="del">
          <ac:chgData name="Elijah Andrews" userId="e0db7dec-7950-48b9-9a5c-5d72aedfe85a" providerId="ADAL" clId="{974AC469-0A91-479C-AE6B-B91912565441}" dt="2022-10-24T15:04:17.988" v="127" actId="478"/>
          <ac:cxnSpMkLst>
            <pc:docMk/>
            <pc:sldMk cId="464467366" sldId="317"/>
            <ac:cxnSpMk id="17" creationId="{987D6340-44E1-49F8-9182-792D6BDC5C07}"/>
          </ac:cxnSpMkLst>
        </pc:cxnChg>
        <pc:cxnChg chg="del mod">
          <ac:chgData name="Elijah Andrews" userId="e0db7dec-7950-48b9-9a5c-5d72aedfe85a" providerId="ADAL" clId="{974AC469-0A91-479C-AE6B-B91912565441}" dt="2022-10-24T15:04:17.988" v="127" actId="478"/>
          <ac:cxnSpMkLst>
            <pc:docMk/>
            <pc:sldMk cId="464467366" sldId="317"/>
            <ac:cxnSpMk id="20" creationId="{7554177D-D7B8-4DBE-BE8D-CF0BBBE010F9}"/>
          </ac:cxnSpMkLst>
        </pc:cxnChg>
        <pc:cxnChg chg="del mod">
          <ac:chgData name="Elijah Andrews" userId="e0db7dec-7950-48b9-9a5c-5d72aedfe85a" providerId="ADAL" clId="{974AC469-0A91-479C-AE6B-B91912565441}" dt="2022-10-24T15:04:17.988" v="127" actId="478"/>
          <ac:cxnSpMkLst>
            <pc:docMk/>
            <pc:sldMk cId="464467366" sldId="317"/>
            <ac:cxnSpMk id="22" creationId="{DCFAADDF-9652-4913-BFEB-ADE58ACF1A7A}"/>
          </ac:cxnSpMkLst>
        </pc:cxnChg>
        <pc:cxnChg chg="del mod">
          <ac:chgData name="Elijah Andrews" userId="e0db7dec-7950-48b9-9a5c-5d72aedfe85a" providerId="ADAL" clId="{974AC469-0A91-479C-AE6B-B91912565441}" dt="2022-10-24T15:04:17.988" v="127" actId="478"/>
          <ac:cxnSpMkLst>
            <pc:docMk/>
            <pc:sldMk cId="464467366" sldId="317"/>
            <ac:cxnSpMk id="24" creationId="{7AD3B5EB-AC90-48F1-A3DF-007E7F4C9824}"/>
          </ac:cxnSpMkLst>
        </pc:cxnChg>
        <pc:cxnChg chg="del mod">
          <ac:chgData name="Elijah Andrews" userId="e0db7dec-7950-48b9-9a5c-5d72aedfe85a" providerId="ADAL" clId="{974AC469-0A91-479C-AE6B-B91912565441}" dt="2022-10-24T15:04:17.988" v="127" actId="478"/>
          <ac:cxnSpMkLst>
            <pc:docMk/>
            <pc:sldMk cId="464467366" sldId="317"/>
            <ac:cxnSpMk id="33" creationId="{179AA651-3BB9-4BDE-B317-34F74749A342}"/>
          </ac:cxnSpMkLst>
        </pc:cxnChg>
        <pc:cxnChg chg="del mod">
          <ac:chgData name="Elijah Andrews" userId="e0db7dec-7950-48b9-9a5c-5d72aedfe85a" providerId="ADAL" clId="{974AC469-0A91-479C-AE6B-B91912565441}" dt="2022-10-24T15:04:17.988" v="127" actId="478"/>
          <ac:cxnSpMkLst>
            <pc:docMk/>
            <pc:sldMk cId="464467366" sldId="317"/>
            <ac:cxnSpMk id="37" creationId="{B524A424-7DB0-4003-AEC3-5A96E1F1EF4E}"/>
          </ac:cxnSpMkLst>
        </pc:cxnChg>
        <pc:cxnChg chg="del">
          <ac:chgData name="Elijah Andrews" userId="e0db7dec-7950-48b9-9a5c-5d72aedfe85a" providerId="ADAL" clId="{974AC469-0A91-479C-AE6B-B91912565441}" dt="2022-10-24T15:04:17.988" v="127" actId="478"/>
          <ac:cxnSpMkLst>
            <pc:docMk/>
            <pc:sldMk cId="464467366" sldId="317"/>
            <ac:cxnSpMk id="40" creationId="{F111FFDE-AF7E-4524-B835-71ABC406AD00}"/>
          </ac:cxnSpMkLst>
        </pc:cxnChg>
      </pc:sldChg>
      <pc:sldChg chg="addSp modSp add mod ord modAnim modShow">
        <pc:chgData name="Elijah Andrews" userId="e0db7dec-7950-48b9-9a5c-5d72aedfe85a" providerId="ADAL" clId="{974AC469-0A91-479C-AE6B-B91912565441}" dt="2022-11-11T21:00:59.655" v="1223" actId="729"/>
        <pc:sldMkLst>
          <pc:docMk/>
          <pc:sldMk cId="1513696536" sldId="318"/>
        </pc:sldMkLst>
        <pc:spChg chg="mod">
          <ac:chgData name="Elijah Andrews" userId="e0db7dec-7950-48b9-9a5c-5d72aedfe85a" providerId="ADAL" clId="{974AC469-0A91-479C-AE6B-B91912565441}" dt="2022-10-25T17:39:35.616" v="938" actId="20577"/>
          <ac:spMkLst>
            <pc:docMk/>
            <pc:sldMk cId="1513696536" sldId="318"/>
            <ac:spMk id="2" creationId="{DD08DD47-AA80-4772-9CF6-651848BF0F40}"/>
          </ac:spMkLst>
        </pc:spChg>
        <pc:spChg chg="add mod">
          <ac:chgData name="Elijah Andrews" userId="e0db7dec-7950-48b9-9a5c-5d72aedfe85a" providerId="ADAL" clId="{974AC469-0A91-479C-AE6B-B91912565441}" dt="2022-10-25T17:18:51.143" v="869" actId="1076"/>
          <ac:spMkLst>
            <pc:docMk/>
            <pc:sldMk cId="1513696536" sldId="318"/>
            <ac:spMk id="3" creationId="{94879781-E235-4A5B-BBE2-9DBF86AE167E}"/>
          </ac:spMkLst>
        </pc:spChg>
      </pc:sldChg>
      <pc:sldChg chg="add ord">
        <pc:chgData name="Elijah Andrews" userId="e0db7dec-7950-48b9-9a5c-5d72aedfe85a" providerId="ADAL" clId="{974AC469-0A91-479C-AE6B-B91912565441}" dt="2022-10-25T17:20:59.969" v="877"/>
        <pc:sldMkLst>
          <pc:docMk/>
          <pc:sldMk cId="1786900535" sldId="323"/>
        </pc:sldMkLst>
      </pc:sldChg>
      <pc:sldChg chg="delSp modSp add mod modAnim">
        <pc:chgData name="Elijah Andrews" userId="e0db7dec-7950-48b9-9a5c-5d72aedfe85a" providerId="ADAL" clId="{974AC469-0A91-479C-AE6B-B91912565441}" dt="2022-10-25T17:47:45.271" v="992" actId="1076"/>
        <pc:sldMkLst>
          <pc:docMk/>
          <pc:sldMk cId="1930478822" sldId="324"/>
        </pc:sldMkLst>
        <pc:spChg chg="del">
          <ac:chgData name="Elijah Andrews" userId="e0db7dec-7950-48b9-9a5c-5d72aedfe85a" providerId="ADAL" clId="{974AC469-0A91-479C-AE6B-B91912565441}" dt="2022-10-25T17:47:32.065" v="990" actId="478"/>
          <ac:spMkLst>
            <pc:docMk/>
            <pc:sldMk cId="1930478822" sldId="324"/>
            <ac:spMk id="5" creationId="{56E23193-273D-47E2-BDA9-746A16F6AAEC}"/>
          </ac:spMkLst>
        </pc:spChg>
        <pc:picChg chg="mod modCrop">
          <ac:chgData name="Elijah Andrews" userId="e0db7dec-7950-48b9-9a5c-5d72aedfe85a" providerId="ADAL" clId="{974AC469-0A91-479C-AE6B-B91912565441}" dt="2022-10-25T17:47:45.271" v="992" actId="1076"/>
          <ac:picMkLst>
            <pc:docMk/>
            <pc:sldMk cId="1930478822" sldId="324"/>
            <ac:picMk id="6" creationId="{1519F16A-790A-47B6-8C68-AE7696D51624}"/>
          </ac:picMkLst>
        </pc:picChg>
      </pc:sldChg>
      <pc:sldChg chg="modSp add mod">
        <pc:chgData name="Elijah Andrews" userId="e0db7dec-7950-48b9-9a5c-5d72aedfe85a" providerId="ADAL" clId="{974AC469-0A91-479C-AE6B-B91912565441}" dt="2022-10-25T17:48:10.527" v="998" actId="1076"/>
        <pc:sldMkLst>
          <pc:docMk/>
          <pc:sldMk cId="12239634" sldId="325"/>
        </pc:sldMkLst>
        <pc:picChg chg="mod">
          <ac:chgData name="Elijah Andrews" userId="e0db7dec-7950-48b9-9a5c-5d72aedfe85a" providerId="ADAL" clId="{974AC469-0A91-479C-AE6B-B91912565441}" dt="2022-10-25T17:48:10.527" v="998" actId="1076"/>
          <ac:picMkLst>
            <pc:docMk/>
            <pc:sldMk cId="12239634" sldId="325"/>
            <ac:picMk id="6" creationId="{8EAF3380-57E2-46D2-818F-5C6F4D526106}"/>
          </ac:picMkLst>
        </pc:picChg>
      </pc:sldChg>
      <pc:sldChg chg="add ord">
        <pc:chgData name="Elijah Andrews" userId="e0db7dec-7950-48b9-9a5c-5d72aedfe85a" providerId="ADAL" clId="{974AC469-0A91-479C-AE6B-B91912565441}" dt="2022-10-24T14:55:35.276" v="100"/>
        <pc:sldMkLst>
          <pc:docMk/>
          <pc:sldMk cId="2097413172" sldId="353"/>
        </pc:sldMkLst>
      </pc:sldChg>
      <pc:sldChg chg="new del">
        <pc:chgData name="Elijah Andrews" userId="e0db7dec-7950-48b9-9a5c-5d72aedfe85a" providerId="ADAL" clId="{974AC469-0A91-479C-AE6B-B91912565441}" dt="2022-10-24T15:01:57.726" v="106" actId="47"/>
        <pc:sldMkLst>
          <pc:docMk/>
          <pc:sldMk cId="240300646" sldId="354"/>
        </pc:sldMkLst>
      </pc:sldChg>
      <pc:sldChg chg="new del">
        <pc:chgData name="Elijah Andrews" userId="e0db7dec-7950-48b9-9a5c-5d72aedfe85a" providerId="ADAL" clId="{974AC469-0A91-479C-AE6B-B91912565441}" dt="2022-10-24T15:01:42.625" v="103" actId="47"/>
        <pc:sldMkLst>
          <pc:docMk/>
          <pc:sldMk cId="500664506" sldId="354"/>
        </pc:sldMkLst>
      </pc:sldChg>
      <pc:sldChg chg="add del ord">
        <pc:chgData name="Elijah Andrews" userId="e0db7dec-7950-48b9-9a5c-5d72aedfe85a" providerId="ADAL" clId="{974AC469-0A91-479C-AE6B-B91912565441}" dt="2022-10-24T15:03:03.399" v="122" actId="47"/>
        <pc:sldMkLst>
          <pc:docMk/>
          <pc:sldMk cId="1580362216" sldId="354"/>
        </pc:sldMkLst>
      </pc:sldChg>
      <pc:sldChg chg="delSp modSp add mod ord delAnim">
        <pc:chgData name="Elijah Andrews" userId="e0db7dec-7950-48b9-9a5c-5d72aedfe85a" providerId="ADAL" clId="{974AC469-0A91-479C-AE6B-B91912565441}" dt="2022-10-25T18:10:01.728" v="1092"/>
        <pc:sldMkLst>
          <pc:docMk/>
          <pc:sldMk cId="3812676949" sldId="354"/>
        </pc:sldMkLst>
        <pc:spChg chg="del">
          <ac:chgData name="Elijah Andrews" userId="e0db7dec-7950-48b9-9a5c-5d72aedfe85a" providerId="ADAL" clId="{974AC469-0A91-479C-AE6B-B91912565441}" dt="2022-10-25T17:10:58.221" v="314" actId="478"/>
          <ac:spMkLst>
            <pc:docMk/>
            <pc:sldMk cId="3812676949" sldId="354"/>
            <ac:spMk id="29" creationId="{F6201B3D-FB76-4845-8467-BBA3B2BABCB7}"/>
          </ac:spMkLst>
        </pc:spChg>
        <pc:spChg chg="del">
          <ac:chgData name="Elijah Andrews" userId="e0db7dec-7950-48b9-9a5c-5d72aedfe85a" providerId="ADAL" clId="{974AC469-0A91-479C-AE6B-B91912565441}" dt="2022-10-24T15:04:48.654" v="129" actId="478"/>
          <ac:spMkLst>
            <pc:docMk/>
            <pc:sldMk cId="3812676949" sldId="354"/>
            <ac:spMk id="45" creationId="{E1625650-4BA3-41A2-8A38-FE5B0F2FB0C3}"/>
          </ac:spMkLst>
        </pc:spChg>
        <pc:cxnChg chg="del">
          <ac:chgData name="Elijah Andrews" userId="e0db7dec-7950-48b9-9a5c-5d72aedfe85a" providerId="ADAL" clId="{974AC469-0A91-479C-AE6B-B91912565441}" dt="2022-10-25T17:10:59.259" v="315" actId="478"/>
          <ac:cxnSpMkLst>
            <pc:docMk/>
            <pc:sldMk cId="3812676949" sldId="354"/>
            <ac:cxnSpMk id="15" creationId="{BF2E5A3C-86F5-44BD-8ECB-7DAF2ECC626B}"/>
          </ac:cxnSpMkLst>
        </pc:cxnChg>
        <pc:cxnChg chg="del mod">
          <ac:chgData name="Elijah Andrews" userId="e0db7dec-7950-48b9-9a5c-5d72aedfe85a" providerId="ADAL" clId="{974AC469-0A91-479C-AE6B-B91912565441}" dt="2022-10-25T17:11:00.301" v="316" actId="478"/>
          <ac:cxnSpMkLst>
            <pc:docMk/>
            <pc:sldMk cId="3812676949" sldId="354"/>
            <ac:cxnSpMk id="20" creationId="{7554177D-D7B8-4DBE-BE8D-CF0BBBE010F9}"/>
          </ac:cxnSpMkLst>
        </pc:cxnChg>
        <pc:cxnChg chg="del mod">
          <ac:chgData name="Elijah Andrews" userId="e0db7dec-7950-48b9-9a5c-5d72aedfe85a" providerId="ADAL" clId="{974AC469-0A91-479C-AE6B-B91912565441}" dt="2022-10-24T15:04:51.888" v="132" actId="478"/>
          <ac:cxnSpMkLst>
            <pc:docMk/>
            <pc:sldMk cId="3812676949" sldId="354"/>
            <ac:cxnSpMk id="33" creationId="{179AA651-3BB9-4BDE-B317-34F74749A342}"/>
          </ac:cxnSpMkLst>
        </pc:cxnChg>
        <pc:cxnChg chg="del mod">
          <ac:chgData name="Elijah Andrews" userId="e0db7dec-7950-48b9-9a5c-5d72aedfe85a" providerId="ADAL" clId="{974AC469-0A91-479C-AE6B-B91912565441}" dt="2022-10-24T15:04:50.615" v="131" actId="478"/>
          <ac:cxnSpMkLst>
            <pc:docMk/>
            <pc:sldMk cId="3812676949" sldId="354"/>
            <ac:cxnSpMk id="37" creationId="{B524A424-7DB0-4003-AEC3-5A96E1F1EF4E}"/>
          </ac:cxnSpMkLst>
        </pc:cxnChg>
        <pc:cxnChg chg="del">
          <ac:chgData name="Elijah Andrews" userId="e0db7dec-7950-48b9-9a5c-5d72aedfe85a" providerId="ADAL" clId="{974AC469-0A91-479C-AE6B-B91912565441}" dt="2022-10-24T15:04:49.892" v="130" actId="478"/>
          <ac:cxnSpMkLst>
            <pc:docMk/>
            <pc:sldMk cId="3812676949" sldId="354"/>
            <ac:cxnSpMk id="40" creationId="{F111FFDE-AF7E-4524-B835-71ABC406AD00}"/>
          </ac:cxnSpMkLst>
        </pc:cxnChg>
      </pc:sldChg>
      <pc:sldChg chg="addSp delSp modSp new mod ord modAnim">
        <pc:chgData name="Elijah Andrews" userId="e0db7dec-7950-48b9-9a5c-5d72aedfe85a" providerId="ADAL" clId="{974AC469-0A91-479C-AE6B-B91912565441}" dt="2022-10-25T18:09:24.870" v="1090"/>
        <pc:sldMkLst>
          <pc:docMk/>
          <pc:sldMk cId="2387018346" sldId="355"/>
        </pc:sldMkLst>
        <pc:spChg chg="mod">
          <ac:chgData name="Elijah Andrews" userId="e0db7dec-7950-48b9-9a5c-5d72aedfe85a" providerId="ADAL" clId="{974AC469-0A91-479C-AE6B-B91912565441}" dt="2022-10-25T17:05:51.621" v="268" actId="20577"/>
          <ac:spMkLst>
            <pc:docMk/>
            <pc:sldMk cId="2387018346" sldId="355"/>
            <ac:spMk id="2" creationId="{D62EFAA3-C86A-4ED4-82C4-C8C50B631180}"/>
          </ac:spMkLst>
        </pc:spChg>
        <pc:spChg chg="del">
          <ac:chgData name="Elijah Andrews" userId="e0db7dec-7950-48b9-9a5c-5d72aedfe85a" providerId="ADAL" clId="{974AC469-0A91-479C-AE6B-B91912565441}" dt="2022-10-25T16:03:52.876" v="135" actId="478"/>
          <ac:spMkLst>
            <pc:docMk/>
            <pc:sldMk cId="2387018346" sldId="355"/>
            <ac:spMk id="3" creationId="{73BFE69B-735D-4507-A410-88D1ED7CC7E9}"/>
          </ac:spMkLst>
        </pc:spChg>
        <pc:spChg chg="add del mod">
          <ac:chgData name="Elijah Andrews" userId="e0db7dec-7950-48b9-9a5c-5d72aedfe85a" providerId="ADAL" clId="{974AC469-0A91-479C-AE6B-B91912565441}" dt="2022-10-25T17:45:10.983" v="987" actId="11529"/>
          <ac:spMkLst>
            <pc:docMk/>
            <pc:sldMk cId="2387018346" sldId="355"/>
            <ac:spMk id="11" creationId="{C33B282F-DB17-4D1A-93B4-D5D49BC80C6F}"/>
          </ac:spMkLst>
        </pc:spChg>
        <pc:spChg chg="add del mod">
          <ac:chgData name="Elijah Andrews" userId="e0db7dec-7950-48b9-9a5c-5d72aedfe85a" providerId="ADAL" clId="{974AC469-0A91-479C-AE6B-B91912565441}" dt="2022-10-25T17:45:01.265" v="969" actId="11529"/>
          <ac:spMkLst>
            <pc:docMk/>
            <pc:sldMk cId="2387018346" sldId="355"/>
            <ac:spMk id="16" creationId="{4C6DF372-5EC8-47FA-8356-A3E1410FF60F}"/>
          </ac:spMkLst>
        </pc:spChg>
        <pc:grpChg chg="add del mod">
          <ac:chgData name="Elijah Andrews" userId="e0db7dec-7950-48b9-9a5c-5d72aedfe85a" providerId="ADAL" clId="{974AC469-0A91-479C-AE6B-B91912565441}" dt="2022-10-25T16:06:46.406" v="176" actId="165"/>
          <ac:grpSpMkLst>
            <pc:docMk/>
            <pc:sldMk cId="2387018346" sldId="355"/>
            <ac:grpSpMk id="10" creationId="{27BD4E67-6387-4449-A205-CD78BEA71E77}"/>
          </ac:grpSpMkLst>
        </pc:grpChg>
        <pc:picChg chg="add mod topLvl">
          <ac:chgData name="Elijah Andrews" userId="e0db7dec-7950-48b9-9a5c-5d72aedfe85a" providerId="ADAL" clId="{974AC469-0A91-479C-AE6B-B91912565441}" dt="2022-10-25T16:06:46.406" v="176" actId="165"/>
          <ac:picMkLst>
            <pc:docMk/>
            <pc:sldMk cId="2387018346" sldId="355"/>
            <ac:picMk id="4" creationId="{8E76DBAC-B0E1-478D-89D8-818F57337572}"/>
          </ac:picMkLst>
        </pc:picChg>
        <pc:picChg chg="add mod topLvl">
          <ac:chgData name="Elijah Andrews" userId="e0db7dec-7950-48b9-9a5c-5d72aedfe85a" providerId="ADAL" clId="{974AC469-0A91-479C-AE6B-B91912565441}" dt="2022-10-25T16:06:46.406" v="176" actId="165"/>
          <ac:picMkLst>
            <pc:docMk/>
            <pc:sldMk cId="2387018346" sldId="355"/>
            <ac:picMk id="5" creationId="{775293A5-465D-4CAE-9D6B-2F8FB45B300D}"/>
          </ac:picMkLst>
        </pc:picChg>
        <pc:picChg chg="add mod topLvl">
          <ac:chgData name="Elijah Andrews" userId="e0db7dec-7950-48b9-9a5c-5d72aedfe85a" providerId="ADAL" clId="{974AC469-0A91-479C-AE6B-B91912565441}" dt="2022-10-25T16:06:46.406" v="176" actId="165"/>
          <ac:picMkLst>
            <pc:docMk/>
            <pc:sldMk cId="2387018346" sldId="355"/>
            <ac:picMk id="6" creationId="{568DBE09-CD40-479B-8F74-61D7295220C0}"/>
          </ac:picMkLst>
        </pc:picChg>
        <pc:picChg chg="add mod topLvl">
          <ac:chgData name="Elijah Andrews" userId="e0db7dec-7950-48b9-9a5c-5d72aedfe85a" providerId="ADAL" clId="{974AC469-0A91-479C-AE6B-B91912565441}" dt="2022-10-25T16:06:46.406" v="176" actId="165"/>
          <ac:picMkLst>
            <pc:docMk/>
            <pc:sldMk cId="2387018346" sldId="355"/>
            <ac:picMk id="7" creationId="{C55B127F-ECBA-4894-A2AC-2190F100CDEF}"/>
          </ac:picMkLst>
        </pc:picChg>
        <pc:picChg chg="add mod topLvl">
          <ac:chgData name="Elijah Andrews" userId="e0db7dec-7950-48b9-9a5c-5d72aedfe85a" providerId="ADAL" clId="{974AC469-0A91-479C-AE6B-B91912565441}" dt="2022-10-25T16:06:46.406" v="176" actId="165"/>
          <ac:picMkLst>
            <pc:docMk/>
            <pc:sldMk cId="2387018346" sldId="355"/>
            <ac:picMk id="8" creationId="{6019EB8E-0312-42A0-B097-8E2940841987}"/>
          </ac:picMkLst>
        </pc:picChg>
        <pc:picChg chg="add mod topLvl">
          <ac:chgData name="Elijah Andrews" userId="e0db7dec-7950-48b9-9a5c-5d72aedfe85a" providerId="ADAL" clId="{974AC469-0A91-479C-AE6B-B91912565441}" dt="2022-10-25T16:06:46.406" v="176" actId="165"/>
          <ac:picMkLst>
            <pc:docMk/>
            <pc:sldMk cId="2387018346" sldId="355"/>
            <ac:picMk id="9" creationId="{BA8D78C5-BA95-4DBE-9A19-AAEBFCD588F6}"/>
          </ac:picMkLst>
        </pc:picChg>
        <pc:cxnChg chg="add del mod">
          <ac:chgData name="Elijah Andrews" userId="e0db7dec-7950-48b9-9a5c-5d72aedfe85a" providerId="ADAL" clId="{974AC469-0A91-479C-AE6B-B91912565441}" dt="2022-10-25T17:45:06.241" v="981" actId="11529"/>
          <ac:cxnSpMkLst>
            <pc:docMk/>
            <pc:sldMk cId="2387018346" sldId="355"/>
            <ac:cxnSpMk id="13" creationId="{33D725E2-521F-410C-AAF6-54A7218A77E2}"/>
          </ac:cxnSpMkLst>
        </pc:cxnChg>
        <pc:cxnChg chg="add del mod">
          <ac:chgData name="Elijah Andrews" userId="e0db7dec-7950-48b9-9a5c-5d72aedfe85a" providerId="ADAL" clId="{974AC469-0A91-479C-AE6B-B91912565441}" dt="2022-10-25T17:45:04.540" v="976"/>
          <ac:cxnSpMkLst>
            <pc:docMk/>
            <pc:sldMk cId="2387018346" sldId="355"/>
            <ac:cxnSpMk id="14" creationId="{F580739A-A6B7-4587-B44D-541DBD599AE9}"/>
          </ac:cxnSpMkLst>
        </pc:cxnChg>
      </pc:sldChg>
      <pc:sldChg chg="addSp delSp modSp new mod">
        <pc:chgData name="Elijah Andrews" userId="e0db7dec-7950-48b9-9a5c-5d72aedfe85a" providerId="ADAL" clId="{974AC469-0A91-479C-AE6B-B91912565441}" dt="2022-10-25T17:16:05.168" v="839" actId="1076"/>
        <pc:sldMkLst>
          <pc:docMk/>
          <pc:sldMk cId="378776217" sldId="356"/>
        </pc:sldMkLst>
        <pc:spChg chg="mod">
          <ac:chgData name="Elijah Andrews" userId="e0db7dec-7950-48b9-9a5c-5d72aedfe85a" providerId="ADAL" clId="{974AC469-0A91-479C-AE6B-B91912565441}" dt="2022-10-25T17:10:37.309" v="313" actId="20577"/>
          <ac:spMkLst>
            <pc:docMk/>
            <pc:sldMk cId="378776217" sldId="356"/>
            <ac:spMk id="2" creationId="{871CAECC-530B-47D6-AD05-1F362F107BAF}"/>
          </ac:spMkLst>
        </pc:spChg>
        <pc:spChg chg="del">
          <ac:chgData name="Elijah Andrews" userId="e0db7dec-7950-48b9-9a5c-5d72aedfe85a" providerId="ADAL" clId="{974AC469-0A91-479C-AE6B-B91912565441}" dt="2022-10-25T17:10:21.866" v="294" actId="22"/>
          <ac:spMkLst>
            <pc:docMk/>
            <pc:sldMk cId="378776217" sldId="356"/>
            <ac:spMk id="3" creationId="{876F5167-6EC5-4CBB-96FB-6314EA302932}"/>
          </ac:spMkLst>
        </pc:spChg>
        <pc:picChg chg="add mod ord">
          <ac:chgData name="Elijah Andrews" userId="e0db7dec-7950-48b9-9a5c-5d72aedfe85a" providerId="ADAL" clId="{974AC469-0A91-479C-AE6B-B91912565441}" dt="2022-10-25T17:16:05.168" v="839" actId="1076"/>
          <ac:picMkLst>
            <pc:docMk/>
            <pc:sldMk cId="378776217" sldId="356"/>
            <ac:picMk id="5" creationId="{6FBD9070-37BB-4F22-A777-817B532454DB}"/>
          </ac:picMkLst>
        </pc:picChg>
      </pc:sldChg>
      <pc:sldChg chg="addSp delSp modSp new mod ord delAnim modAnim">
        <pc:chgData name="Elijah Andrews" userId="e0db7dec-7950-48b9-9a5c-5d72aedfe85a" providerId="ADAL" clId="{974AC469-0A91-479C-AE6B-B91912565441}" dt="2022-10-26T11:06:13.719" v="1141"/>
        <pc:sldMkLst>
          <pc:docMk/>
          <pc:sldMk cId="3017103189" sldId="357"/>
        </pc:sldMkLst>
        <pc:spChg chg="mod">
          <ac:chgData name="Elijah Andrews" userId="e0db7dec-7950-48b9-9a5c-5d72aedfe85a" providerId="ADAL" clId="{974AC469-0A91-479C-AE6B-B91912565441}" dt="2022-10-25T17:00:46.792" v="243" actId="20577"/>
          <ac:spMkLst>
            <pc:docMk/>
            <pc:sldMk cId="3017103189" sldId="357"/>
            <ac:spMk id="2" creationId="{FF27C815-62FB-49D5-A435-DB682DE7880C}"/>
          </ac:spMkLst>
        </pc:spChg>
        <pc:spChg chg="del">
          <ac:chgData name="Elijah Andrews" userId="e0db7dec-7950-48b9-9a5c-5d72aedfe85a" providerId="ADAL" clId="{974AC469-0A91-479C-AE6B-B91912565441}" dt="2022-10-25T17:00:54.680" v="244"/>
          <ac:spMkLst>
            <pc:docMk/>
            <pc:sldMk cId="3017103189" sldId="357"/>
            <ac:spMk id="3" creationId="{68DBC809-52F4-4C53-A0EE-25A867214CDC}"/>
          </ac:spMkLst>
        </pc:spChg>
        <pc:spChg chg="add del mod">
          <ac:chgData name="Elijah Andrews" userId="e0db7dec-7950-48b9-9a5c-5d72aedfe85a" providerId="ADAL" clId="{974AC469-0A91-479C-AE6B-B91912565441}" dt="2022-10-26T11:05:55.901" v="1136"/>
          <ac:spMkLst>
            <pc:docMk/>
            <pc:sldMk cId="3017103189" sldId="357"/>
            <ac:spMk id="6" creationId="{1BE3EB98-FED0-460A-9AA5-14C827BDAD45}"/>
          </ac:spMkLst>
        </pc:spChg>
        <pc:picChg chg="add del mod">
          <ac:chgData name="Elijah Andrews" userId="e0db7dec-7950-48b9-9a5c-5d72aedfe85a" providerId="ADAL" clId="{974AC469-0A91-479C-AE6B-B91912565441}" dt="2022-10-26T11:05:47.734" v="1135" actId="478"/>
          <ac:picMkLst>
            <pc:docMk/>
            <pc:sldMk cId="3017103189" sldId="357"/>
            <ac:picMk id="3" creationId="{EC72640A-A824-40D6-B0B3-BB2CB58BA0D3}"/>
          </ac:picMkLst>
        </pc:picChg>
        <pc:picChg chg="add del mod modCrop">
          <ac:chgData name="Elijah Andrews" userId="e0db7dec-7950-48b9-9a5c-5d72aedfe85a" providerId="ADAL" clId="{974AC469-0A91-479C-AE6B-B91912565441}" dt="2022-10-26T11:05:45.696" v="1134" actId="478"/>
          <ac:picMkLst>
            <pc:docMk/>
            <pc:sldMk cId="3017103189" sldId="357"/>
            <ac:picMk id="4" creationId="{789E0173-6D94-4890-8B0A-E61B03B2DFCC}"/>
          </ac:picMkLst>
        </pc:picChg>
        <pc:picChg chg="add mod modCrop">
          <ac:chgData name="Elijah Andrews" userId="e0db7dec-7950-48b9-9a5c-5d72aedfe85a" providerId="ADAL" clId="{974AC469-0A91-479C-AE6B-B91912565441}" dt="2022-10-26T11:06:06.476" v="1139" actId="732"/>
          <ac:picMkLst>
            <pc:docMk/>
            <pc:sldMk cId="3017103189" sldId="357"/>
            <ac:picMk id="7" creationId="{6028F743-985B-4894-B840-11502BCAFB3B}"/>
          </ac:picMkLst>
        </pc:picChg>
      </pc:sldChg>
      <pc:sldChg chg="new del">
        <pc:chgData name="Elijah Andrews" userId="e0db7dec-7950-48b9-9a5c-5d72aedfe85a" providerId="ADAL" clId="{974AC469-0A91-479C-AE6B-B91912565441}" dt="2022-10-25T17:16:44.114" v="855" actId="47"/>
        <pc:sldMkLst>
          <pc:docMk/>
          <pc:sldMk cId="2262770883" sldId="358"/>
        </pc:sldMkLst>
      </pc:sldChg>
      <pc:sldChg chg="addSp delSp modSp add mod delAnim modAnim">
        <pc:chgData name="Elijah Andrews" userId="e0db7dec-7950-48b9-9a5c-5d72aedfe85a" providerId="ADAL" clId="{974AC469-0A91-479C-AE6B-B91912565441}" dt="2022-11-17T15:17:06.446" v="1512"/>
        <pc:sldMkLst>
          <pc:docMk/>
          <pc:sldMk cId="1647141088" sldId="401"/>
        </pc:sldMkLst>
        <pc:spChg chg="mod">
          <ac:chgData name="Elijah Andrews" userId="e0db7dec-7950-48b9-9a5c-5d72aedfe85a" providerId="ADAL" clId="{974AC469-0A91-479C-AE6B-B91912565441}" dt="2022-10-25T17:15:42.574" v="833" actId="20577"/>
          <ac:spMkLst>
            <pc:docMk/>
            <pc:sldMk cId="1647141088" sldId="401"/>
            <ac:spMk id="3" creationId="{22249BBE-6CE4-4678-A82E-22D42416D31D}"/>
          </ac:spMkLst>
        </pc:spChg>
        <pc:picChg chg="del">
          <ac:chgData name="Elijah Andrews" userId="e0db7dec-7950-48b9-9a5c-5d72aedfe85a" providerId="ADAL" clId="{974AC469-0A91-479C-AE6B-B91912565441}" dt="2022-10-25T17:12:24.034" v="319" actId="478"/>
          <ac:picMkLst>
            <pc:docMk/>
            <pc:sldMk cId="1647141088" sldId="401"/>
            <ac:picMk id="4" creationId="{31FE5FEE-5597-4B48-B732-9C47317A20C2}"/>
          </ac:picMkLst>
        </pc:picChg>
        <pc:picChg chg="del">
          <ac:chgData name="Elijah Andrews" userId="e0db7dec-7950-48b9-9a5c-5d72aedfe85a" providerId="ADAL" clId="{974AC469-0A91-479C-AE6B-B91912565441}" dt="2022-10-25T17:12:24.034" v="319" actId="478"/>
          <ac:picMkLst>
            <pc:docMk/>
            <pc:sldMk cId="1647141088" sldId="401"/>
            <ac:picMk id="5" creationId="{E8913FB0-FED3-492A-8B02-D0A197217DBA}"/>
          </ac:picMkLst>
        </pc:picChg>
        <pc:picChg chg="add mod">
          <ac:chgData name="Elijah Andrews" userId="e0db7dec-7950-48b9-9a5c-5d72aedfe85a" providerId="ADAL" clId="{974AC469-0A91-479C-AE6B-B91912565441}" dt="2022-10-25T17:16:40.182" v="854" actId="1038"/>
          <ac:picMkLst>
            <pc:docMk/>
            <pc:sldMk cId="1647141088" sldId="401"/>
            <ac:picMk id="8" creationId="{5ACB709A-B24A-4633-A067-11DBA766BC5B}"/>
          </ac:picMkLst>
        </pc:picChg>
        <pc:picChg chg="add mod">
          <ac:chgData name="Elijah Andrews" userId="e0db7dec-7950-48b9-9a5c-5d72aedfe85a" providerId="ADAL" clId="{974AC469-0A91-479C-AE6B-B91912565441}" dt="2022-10-25T17:16:32.158" v="849" actId="1076"/>
          <ac:picMkLst>
            <pc:docMk/>
            <pc:sldMk cId="1647141088" sldId="401"/>
            <ac:picMk id="9" creationId="{C8426B64-9871-4728-8227-0E37A13916CF}"/>
          </ac:picMkLst>
        </pc:picChg>
      </pc:sldChg>
      <pc:sldChg chg="new del">
        <pc:chgData name="Elijah Andrews" userId="e0db7dec-7950-48b9-9a5c-5d72aedfe85a" providerId="ADAL" clId="{974AC469-0A91-479C-AE6B-B91912565441}" dt="2022-10-25T17:39:18.104" v="901" actId="47"/>
        <pc:sldMkLst>
          <pc:docMk/>
          <pc:sldMk cId="945201828" sldId="402"/>
        </pc:sldMkLst>
      </pc:sldChg>
      <pc:sldChg chg="delSp new del mod">
        <pc:chgData name="Elijah Andrews" userId="e0db7dec-7950-48b9-9a5c-5d72aedfe85a" providerId="ADAL" clId="{974AC469-0A91-479C-AE6B-B91912565441}" dt="2022-10-25T17:29:22.736" v="898" actId="47"/>
        <pc:sldMkLst>
          <pc:docMk/>
          <pc:sldMk cId="2136655526" sldId="402"/>
        </pc:sldMkLst>
        <pc:spChg chg="del">
          <ac:chgData name="Elijah Andrews" userId="e0db7dec-7950-48b9-9a5c-5d72aedfe85a" providerId="ADAL" clId="{974AC469-0A91-479C-AE6B-B91912565441}" dt="2022-10-25T17:29:19.020" v="896" actId="478"/>
          <ac:spMkLst>
            <pc:docMk/>
            <pc:sldMk cId="2136655526" sldId="402"/>
            <ac:spMk id="3" creationId="{C4C35699-4CD1-42B0-A2E1-C4D0DA781CC9}"/>
          </ac:spMkLst>
        </pc:spChg>
      </pc:sldChg>
      <pc:sldChg chg="addSp delSp modSp new mod addAnim delAnim modAnim">
        <pc:chgData name="Elijah Andrews" userId="e0db7dec-7950-48b9-9a5c-5d72aedfe85a" providerId="ADAL" clId="{974AC469-0A91-479C-AE6B-B91912565441}" dt="2022-11-17T15:04:06.571" v="1290" actId="1076"/>
        <pc:sldMkLst>
          <pc:docMk/>
          <pc:sldMk cId="2137152742" sldId="402"/>
        </pc:sldMkLst>
        <pc:spChg chg="mod">
          <ac:chgData name="Elijah Andrews" userId="e0db7dec-7950-48b9-9a5c-5d72aedfe85a" providerId="ADAL" clId="{974AC469-0A91-479C-AE6B-B91912565441}" dt="2022-10-25T17:52:25.630" v="1051" actId="20577"/>
          <ac:spMkLst>
            <pc:docMk/>
            <pc:sldMk cId="2137152742" sldId="402"/>
            <ac:spMk id="2" creationId="{F4096014-9A61-49F9-B580-3CF2209D9180}"/>
          </ac:spMkLst>
        </pc:spChg>
        <pc:spChg chg="del">
          <ac:chgData name="Elijah Andrews" userId="e0db7dec-7950-48b9-9a5c-5d72aedfe85a" providerId="ADAL" clId="{974AC469-0A91-479C-AE6B-B91912565441}" dt="2022-10-25T17:56:00.274" v="1052"/>
          <ac:spMkLst>
            <pc:docMk/>
            <pc:sldMk cId="2137152742" sldId="402"/>
            <ac:spMk id="3" creationId="{EBF309FA-9644-4D7D-B9DB-7DBBBABE8F36}"/>
          </ac:spMkLst>
        </pc:spChg>
        <pc:spChg chg="add mod">
          <ac:chgData name="Elijah Andrews" userId="e0db7dec-7950-48b9-9a5c-5d72aedfe85a" providerId="ADAL" clId="{974AC469-0A91-479C-AE6B-B91912565441}" dt="2022-11-17T15:04:06.571" v="1290" actId="1076"/>
          <ac:spMkLst>
            <pc:docMk/>
            <pc:sldMk cId="2137152742" sldId="402"/>
            <ac:spMk id="12" creationId="{85EA55C2-B991-4333-B74B-B74F8491D247}"/>
          </ac:spMkLst>
        </pc:spChg>
        <pc:picChg chg="add mod modCrop">
          <ac:chgData name="Elijah Andrews" userId="e0db7dec-7950-48b9-9a5c-5d72aedfe85a" providerId="ADAL" clId="{974AC469-0A91-479C-AE6B-B91912565441}" dt="2022-10-27T18:41:29.096" v="1145" actId="1076"/>
          <ac:picMkLst>
            <pc:docMk/>
            <pc:sldMk cId="2137152742" sldId="402"/>
            <ac:picMk id="4" creationId="{7E11CCA0-0C79-4CFC-AC05-25431A5FA675}"/>
          </ac:picMkLst>
        </pc:picChg>
        <pc:picChg chg="add del mod">
          <ac:chgData name="Elijah Andrews" userId="e0db7dec-7950-48b9-9a5c-5d72aedfe85a" providerId="ADAL" clId="{974AC469-0A91-479C-AE6B-B91912565441}" dt="2022-10-27T18:41:28.595" v="1144" actId="1076"/>
          <ac:picMkLst>
            <pc:docMk/>
            <pc:sldMk cId="2137152742" sldId="402"/>
            <ac:picMk id="5" creationId="{9EAFCFF5-2D34-4772-BBCD-0C5F01D03D2F}"/>
          </ac:picMkLst>
        </pc:picChg>
        <pc:picChg chg="add mod">
          <ac:chgData name="Elijah Andrews" userId="e0db7dec-7950-48b9-9a5c-5d72aedfe85a" providerId="ADAL" clId="{974AC469-0A91-479C-AE6B-B91912565441}" dt="2022-10-25T18:11:16.083" v="1115" actId="1076"/>
          <ac:picMkLst>
            <pc:docMk/>
            <pc:sldMk cId="2137152742" sldId="402"/>
            <ac:picMk id="6" creationId="{25C574A7-5669-4039-B7D5-03131221048B}"/>
          </ac:picMkLst>
        </pc:picChg>
        <pc:picChg chg="add del mod">
          <ac:chgData name="Elijah Andrews" userId="e0db7dec-7950-48b9-9a5c-5d72aedfe85a" providerId="ADAL" clId="{974AC469-0A91-479C-AE6B-B91912565441}" dt="2022-10-25T18:12:19.398" v="1132" actId="14100"/>
          <ac:picMkLst>
            <pc:docMk/>
            <pc:sldMk cId="2137152742" sldId="402"/>
            <ac:picMk id="7" creationId="{CCBD32EA-50CD-44BF-AF2B-E9281B892B17}"/>
          </ac:picMkLst>
        </pc:picChg>
        <pc:cxnChg chg="mod">
          <ac:chgData name="Elijah Andrews" userId="e0db7dec-7950-48b9-9a5c-5d72aedfe85a" providerId="ADAL" clId="{974AC469-0A91-479C-AE6B-B91912565441}" dt="2022-10-27T18:41:29.096" v="1145" actId="1076"/>
          <ac:cxnSpMkLst>
            <pc:docMk/>
            <pc:sldMk cId="2137152742" sldId="402"/>
            <ac:cxnSpMk id="8" creationId="{A3C1ABA5-F63B-460B-90F1-EAAE0DF419AE}"/>
          </ac:cxnSpMkLst>
        </pc:cxnChg>
        <pc:cxnChg chg="mod">
          <ac:chgData name="Elijah Andrews" userId="e0db7dec-7950-48b9-9a5c-5d72aedfe85a" providerId="ADAL" clId="{974AC469-0A91-479C-AE6B-B91912565441}" dt="2022-10-27T18:41:28.595" v="1144" actId="1076"/>
          <ac:cxnSpMkLst>
            <pc:docMk/>
            <pc:sldMk cId="2137152742" sldId="402"/>
            <ac:cxnSpMk id="10" creationId="{0AF0C675-0028-41D5-BFDC-A8078B5A3805}"/>
          </ac:cxnSpMkLst>
        </pc:cxnChg>
        <pc:cxnChg chg="add mod">
          <ac:chgData name="Elijah Andrews" userId="e0db7dec-7950-48b9-9a5c-5d72aedfe85a" providerId="ADAL" clId="{974AC469-0A91-479C-AE6B-B91912565441}" dt="2022-11-17T15:03:55.071" v="1288" actId="692"/>
          <ac:cxnSpMkLst>
            <pc:docMk/>
            <pc:sldMk cId="2137152742" sldId="402"/>
            <ac:cxnSpMk id="11" creationId="{13DA6801-E38D-4733-8C57-680ECBDD7B40}"/>
          </ac:cxnSpMkLst>
        </pc:cxnChg>
      </pc:sldChg>
      <pc:sldChg chg="addSp delSp modSp new mod delAnim modAnim">
        <pc:chgData name="Elijah Andrews" userId="e0db7dec-7950-48b9-9a5c-5d72aedfe85a" providerId="ADAL" clId="{974AC469-0A91-479C-AE6B-B91912565441}" dt="2022-11-17T15:15:27.006" v="1511" actId="1076"/>
        <pc:sldMkLst>
          <pc:docMk/>
          <pc:sldMk cId="739769391" sldId="403"/>
        </pc:sldMkLst>
        <pc:spChg chg="mod">
          <ac:chgData name="Elijah Andrews" userId="e0db7dec-7950-48b9-9a5c-5d72aedfe85a" providerId="ADAL" clId="{974AC469-0A91-479C-AE6B-B91912565441}" dt="2022-11-11T20:44:24.323" v="1199" actId="20577"/>
          <ac:spMkLst>
            <pc:docMk/>
            <pc:sldMk cId="739769391" sldId="403"/>
            <ac:spMk id="2" creationId="{D10C302D-D413-486F-BBEF-6DF0CBCA81BA}"/>
          </ac:spMkLst>
        </pc:spChg>
        <pc:spChg chg="add mod">
          <ac:chgData name="Elijah Andrews" userId="e0db7dec-7950-48b9-9a5c-5d72aedfe85a" providerId="ADAL" clId="{974AC469-0A91-479C-AE6B-B91912565441}" dt="2022-11-17T15:15:27.006" v="1511" actId="1076"/>
          <ac:spMkLst>
            <pc:docMk/>
            <pc:sldMk cId="739769391" sldId="403"/>
            <ac:spMk id="3" creationId="{42FDFB69-D0C8-4B3F-A4C3-879CAFEE1734}"/>
          </ac:spMkLst>
        </pc:spChg>
        <pc:spChg chg="del">
          <ac:chgData name="Elijah Andrews" userId="e0db7dec-7950-48b9-9a5c-5d72aedfe85a" providerId="ADAL" clId="{974AC469-0A91-479C-AE6B-B91912565441}" dt="2022-11-11T20:14:03.493" v="1147"/>
          <ac:spMkLst>
            <pc:docMk/>
            <pc:sldMk cId="739769391" sldId="403"/>
            <ac:spMk id="3" creationId="{F585B8C3-2B96-4127-B2BC-DD18238CD94C}"/>
          </ac:spMkLst>
        </pc:spChg>
        <pc:spChg chg="add del mod">
          <ac:chgData name="Elijah Andrews" userId="e0db7dec-7950-48b9-9a5c-5d72aedfe85a" providerId="ADAL" clId="{974AC469-0A91-479C-AE6B-B91912565441}" dt="2022-11-17T15:09:20.614" v="1359" actId="478"/>
          <ac:spMkLst>
            <pc:docMk/>
            <pc:sldMk cId="739769391" sldId="403"/>
            <ac:spMk id="4" creationId="{644C86E6-D08D-46BD-8E3F-322DD1EEF8EB}"/>
          </ac:spMkLst>
        </pc:spChg>
        <pc:spChg chg="add mod">
          <ac:chgData name="Elijah Andrews" userId="e0db7dec-7950-48b9-9a5c-5d72aedfe85a" providerId="ADAL" clId="{974AC469-0A91-479C-AE6B-B91912565441}" dt="2022-11-17T15:13:15.325" v="1507" actId="14100"/>
          <ac:spMkLst>
            <pc:docMk/>
            <pc:sldMk cId="739769391" sldId="403"/>
            <ac:spMk id="5" creationId="{67352ED7-2F6D-41D6-82AB-4ED21F919BA8}"/>
          </ac:spMkLst>
        </pc:spChg>
        <pc:spChg chg="add mod">
          <ac:chgData name="Elijah Andrews" userId="e0db7dec-7950-48b9-9a5c-5d72aedfe85a" providerId="ADAL" clId="{974AC469-0A91-479C-AE6B-B91912565441}" dt="2022-11-17T15:13:03.445" v="1503" actId="1076"/>
          <ac:spMkLst>
            <pc:docMk/>
            <pc:sldMk cId="739769391" sldId="403"/>
            <ac:spMk id="6" creationId="{0BFC6EBE-006D-47C0-8C2B-94F3FD4E8273}"/>
          </ac:spMkLst>
        </pc:spChg>
        <pc:spChg chg="add del mod">
          <ac:chgData name="Elijah Andrews" userId="e0db7dec-7950-48b9-9a5c-5d72aedfe85a" providerId="ADAL" clId="{974AC469-0A91-479C-AE6B-B91912565441}" dt="2022-11-11T20:42:25.636" v="1150"/>
          <ac:spMkLst>
            <pc:docMk/>
            <pc:sldMk cId="739769391" sldId="403"/>
            <ac:spMk id="6" creationId="{14E70103-E674-4533-97B7-74CAC9A434BF}"/>
          </ac:spMkLst>
        </pc:spChg>
        <pc:spChg chg="add mod">
          <ac:chgData name="Elijah Andrews" userId="e0db7dec-7950-48b9-9a5c-5d72aedfe85a" providerId="ADAL" clId="{974AC469-0A91-479C-AE6B-B91912565441}" dt="2022-11-17T15:13:03.445" v="1503" actId="1076"/>
          <ac:spMkLst>
            <pc:docMk/>
            <pc:sldMk cId="739769391" sldId="403"/>
            <ac:spMk id="8" creationId="{8876F64E-57E3-4BA2-B0C1-E9063D7AF6F3}"/>
          </ac:spMkLst>
        </pc:spChg>
        <pc:spChg chg="add del mod">
          <ac:chgData name="Elijah Andrews" userId="e0db7dec-7950-48b9-9a5c-5d72aedfe85a" providerId="ADAL" clId="{974AC469-0A91-479C-AE6B-B91912565441}" dt="2022-11-11T20:55:44.837" v="1201"/>
          <ac:spMkLst>
            <pc:docMk/>
            <pc:sldMk cId="739769391" sldId="403"/>
            <ac:spMk id="9" creationId="{A87C7E5D-5421-4409-9A36-90B96DF64781}"/>
          </ac:spMkLst>
        </pc:spChg>
        <pc:spChg chg="add del mod">
          <ac:chgData name="Elijah Andrews" userId="e0db7dec-7950-48b9-9a5c-5d72aedfe85a" providerId="ADAL" clId="{974AC469-0A91-479C-AE6B-B91912565441}" dt="2022-11-11T20:57:54.338" v="1213"/>
          <ac:spMkLst>
            <pc:docMk/>
            <pc:sldMk cId="739769391" sldId="403"/>
            <ac:spMk id="12" creationId="{F16167A1-AFD5-482E-8CFE-526788FBEC6B}"/>
          </ac:spMkLst>
        </pc:spChg>
        <pc:spChg chg="add del mod">
          <ac:chgData name="Elijah Andrews" userId="e0db7dec-7950-48b9-9a5c-5d72aedfe85a" providerId="ADAL" clId="{974AC469-0A91-479C-AE6B-B91912565441}" dt="2022-11-11T21:00:28.761" v="1215"/>
          <ac:spMkLst>
            <pc:docMk/>
            <pc:sldMk cId="739769391" sldId="403"/>
            <ac:spMk id="15" creationId="{A653C415-007E-4FCC-B941-DEE374CDA746}"/>
          </ac:spMkLst>
        </pc:spChg>
        <pc:picChg chg="add del mod">
          <ac:chgData name="Elijah Andrews" userId="e0db7dec-7950-48b9-9a5c-5d72aedfe85a" providerId="ADAL" clId="{974AC469-0A91-479C-AE6B-B91912565441}" dt="2022-11-11T20:14:48.300" v="1149" actId="478"/>
          <ac:picMkLst>
            <pc:docMk/>
            <pc:sldMk cId="739769391" sldId="403"/>
            <ac:picMk id="4" creationId="{3863D902-56FC-482D-A993-C6B6CCF7BB24}"/>
          </ac:picMkLst>
        </pc:picChg>
        <pc:picChg chg="add del mod modCrop">
          <ac:chgData name="Elijah Andrews" userId="e0db7dec-7950-48b9-9a5c-5d72aedfe85a" providerId="ADAL" clId="{974AC469-0A91-479C-AE6B-B91912565441}" dt="2022-11-11T20:55:42.161" v="1200" actId="478"/>
          <ac:picMkLst>
            <pc:docMk/>
            <pc:sldMk cId="739769391" sldId="403"/>
            <ac:picMk id="7" creationId="{785B4AD2-602B-4D9F-B110-DABC14CED830}"/>
          </ac:picMkLst>
        </pc:picChg>
        <pc:picChg chg="add del mod modCrop">
          <ac:chgData name="Elijah Andrews" userId="e0db7dec-7950-48b9-9a5c-5d72aedfe85a" providerId="ADAL" clId="{974AC469-0A91-479C-AE6B-B91912565441}" dt="2022-11-11T20:57:52.730" v="1212" actId="478"/>
          <ac:picMkLst>
            <pc:docMk/>
            <pc:sldMk cId="739769391" sldId="403"/>
            <ac:picMk id="10" creationId="{D18DBA40-9AC6-4FD9-8917-076BF3AA66C6}"/>
          </ac:picMkLst>
        </pc:picChg>
        <pc:picChg chg="add del mod">
          <ac:chgData name="Elijah Andrews" userId="e0db7dec-7950-48b9-9a5c-5d72aedfe85a" providerId="ADAL" clId="{974AC469-0A91-479C-AE6B-B91912565441}" dt="2022-11-11T20:57:55.936" v="1214" actId="478"/>
          <ac:picMkLst>
            <pc:docMk/>
            <pc:sldMk cId="739769391" sldId="403"/>
            <ac:picMk id="13" creationId="{3A60A41C-E9E2-4DDE-A687-092AE463523E}"/>
          </ac:picMkLst>
        </pc:picChg>
        <pc:picChg chg="add mod modCrop">
          <ac:chgData name="Elijah Andrews" userId="e0db7dec-7950-48b9-9a5c-5d72aedfe85a" providerId="ADAL" clId="{974AC469-0A91-479C-AE6B-B91912565441}" dt="2022-11-11T21:00:45.895" v="1220" actId="1076"/>
          <ac:picMkLst>
            <pc:docMk/>
            <pc:sldMk cId="739769391" sldId="403"/>
            <ac:picMk id="16" creationId="{C424D4AF-16EF-474C-BE0D-3CC7D498173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6659D-A10D-4A61-9AC3-B2E19CC45646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21CDB9-688D-45DA-B610-6B2DD952C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53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/>
              <a:t>FUNDAMENTAL IDEAS:</a:t>
            </a:r>
          </a:p>
          <a:p>
            <a:pPr marL="0" indent="0">
              <a:buFontTx/>
              <a:buNone/>
            </a:pPr>
            <a:r>
              <a:rPr lang="en-GB"/>
              <a:t>- Usual explanation</a:t>
            </a:r>
          </a:p>
          <a:p>
            <a:pPr marL="0" indent="0">
              <a:buFontTx/>
              <a:buNone/>
            </a:pPr>
            <a:r>
              <a:rPr lang="en-GB"/>
              <a:t>- Remove part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946BC-244A-4FC7-B16E-C9F64CCB4C9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87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/>
              <a:t>FUNDAMENTAL IDEAS:</a:t>
            </a:r>
          </a:p>
          <a:p>
            <a:pPr marL="0" indent="0">
              <a:buFontTx/>
              <a:buNone/>
            </a:pPr>
            <a:r>
              <a:rPr lang="en-GB"/>
              <a:t>- Usual explanation</a:t>
            </a:r>
          </a:p>
          <a:p>
            <a:pPr marL="0" indent="0">
              <a:buFontTx/>
              <a:buNone/>
            </a:pPr>
            <a:r>
              <a:rPr lang="en-GB"/>
              <a:t>- Remove part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946BC-244A-4FC7-B16E-C9F64CCB4C9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737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/>
              <a:t>FUNDAMENTAL IDEAS:</a:t>
            </a:r>
          </a:p>
          <a:p>
            <a:pPr marL="0" indent="0">
              <a:buFontTx/>
              <a:buNone/>
            </a:pPr>
            <a:r>
              <a:rPr lang="en-GB"/>
              <a:t>- Usual explanation</a:t>
            </a:r>
          </a:p>
          <a:p>
            <a:pPr marL="0" indent="0">
              <a:buFontTx/>
              <a:buNone/>
            </a:pPr>
            <a:r>
              <a:rPr lang="en-GB"/>
              <a:t>- Remove part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946BC-244A-4FC7-B16E-C9F64CCB4C9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362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/>
              <a:t>FUNDAMENTAL IDEAS:</a:t>
            </a:r>
          </a:p>
          <a:p>
            <a:pPr marL="0" indent="0">
              <a:buFontTx/>
              <a:buNone/>
            </a:pPr>
            <a:r>
              <a:rPr lang="en-GB"/>
              <a:t>- Usual explanation</a:t>
            </a:r>
          </a:p>
          <a:p>
            <a:pPr marL="0" indent="0">
              <a:buFontTx/>
              <a:buNone/>
            </a:pPr>
            <a:r>
              <a:rPr lang="en-GB"/>
              <a:t>- Remove part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946BC-244A-4FC7-B16E-C9F64CCB4C9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045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MEASUREMENT OF DISPLACEMENT:</a:t>
            </a:r>
          </a:p>
          <a:p>
            <a:pPr marL="171450" indent="-171450">
              <a:buFontTx/>
              <a:buChar char="-"/>
            </a:pPr>
            <a:r>
              <a:rPr lang="en-GB"/>
              <a:t>Want to characterise collapse [asymmetry/anisotropy]…</a:t>
            </a:r>
          </a:p>
          <a:p>
            <a:pPr marL="171450" indent="-171450">
              <a:buFontTx/>
              <a:buChar char="-"/>
            </a:pPr>
            <a:r>
              <a:rPr lang="en-GB"/>
              <a:t>Measuring from maxima because slow...</a:t>
            </a:r>
          </a:p>
          <a:p>
            <a:pPr marL="171450" indent="-171450">
              <a:buFontTx/>
              <a:buChar char="-"/>
            </a:pPr>
            <a:r>
              <a:rPr lang="en-GB"/>
              <a:t>Standoff parameter...</a:t>
            </a:r>
          </a:p>
          <a:p>
            <a:pPr marL="171450" indent="-171450">
              <a:buFontTx/>
              <a:buChar char="-"/>
            </a:pPr>
            <a:r>
              <a:rPr lang="en-GB"/>
              <a:t>Typically, the greater the standoff...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AA142-1F2A-4040-BA37-91BA88DCFEA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213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018822DD-FFAE-4AE4-B686-F22037625C74}"/>
              </a:ext>
            </a:extLst>
          </p:cNvPr>
          <p:cNvSpPr/>
          <p:nvPr/>
        </p:nvSpPr>
        <p:spPr>
          <a:xfrm>
            <a:off x="82549" y="3465513"/>
            <a:ext cx="12026901" cy="3311526"/>
          </a:xfrm>
          <a:prstGeom prst="snip2SameRect">
            <a:avLst>
              <a:gd name="adj1" fmla="val 16284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ucida Sans" panose="020B0602030504020204" pitchFamily="34" charset="0"/>
            </a:endParaRPr>
          </a:p>
        </p:txBody>
      </p:sp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2A3EB336-A0E0-486D-ABA4-799785E65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t="35081" r="13467" b="35068"/>
          <a:stretch/>
        </p:blipFill>
        <p:spPr>
          <a:xfrm>
            <a:off x="7802998" y="5418422"/>
            <a:ext cx="3628436" cy="836056"/>
          </a:xfrm>
          <a:prstGeom prst="rect">
            <a:avLst/>
          </a:prstGeom>
        </p:spPr>
      </p:pic>
      <p:sp>
        <p:nvSpPr>
          <p:cNvPr id="8" name="Rectangle: Top Corners Snipped 7">
            <a:extLst>
              <a:ext uri="{FF2B5EF4-FFF2-40B4-BE49-F238E27FC236}">
                <a16:creationId xmlns:a16="http://schemas.microsoft.com/office/drawing/2014/main" id="{DB792175-A821-407D-ADE6-32E732852051}"/>
              </a:ext>
            </a:extLst>
          </p:cNvPr>
          <p:cNvSpPr/>
          <p:nvPr/>
        </p:nvSpPr>
        <p:spPr>
          <a:xfrm flipV="1">
            <a:off x="82549" y="80961"/>
            <a:ext cx="12026901" cy="3311526"/>
          </a:xfrm>
          <a:prstGeom prst="snip2SameRect">
            <a:avLst>
              <a:gd name="adj1" fmla="val 16380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ucida Sans" panose="020B0602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33527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40984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Sans" panose="020B0602030504020204" pitchFamily="34" charset="0"/>
              </a:defRPr>
            </a:lvl1pPr>
          </a:lstStyle>
          <a:p>
            <a:fld id="{8F25EF7E-B8E5-483D-BA3D-A8660D5C383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Sans" panose="020B0602030504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Sans" panose="020B0602030504020204" pitchFamily="34" charset="0"/>
              </a:defRPr>
            </a:lvl1pPr>
          </a:lstStyle>
          <a:p>
            <a:fld id="{7D41C653-20ED-4473-87CC-ECD88DAE152E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74E064-7219-4DDF-AC26-03AC61E7F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72217"/>
            <a:ext cx="3124154" cy="78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50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">
          <p15:clr>
            <a:srgbClr val="FBAE40"/>
          </p15:clr>
        </p15:guide>
        <p15:guide id="4" pos="7628">
          <p15:clr>
            <a:srgbClr val="FBAE40"/>
          </p15:clr>
        </p15:guide>
        <p15:guide id="5" orient="horz" pos="51">
          <p15:clr>
            <a:srgbClr val="FBAE40"/>
          </p15:clr>
        </p15:guide>
        <p15:guide id="6" orient="horz" pos="4269">
          <p15:clr>
            <a:srgbClr val="FBAE40"/>
          </p15:clr>
        </p15:guide>
        <p15:guide id="7" orient="horz" pos="2183">
          <p15:clr>
            <a:srgbClr val="FBAE40"/>
          </p15:clr>
        </p15:guide>
        <p15:guide id="8" orient="horz" pos="2137">
          <p15:clr>
            <a:srgbClr val="FBAE40"/>
          </p15:clr>
        </p15:guide>
        <p15:guide id="9" pos="7287">
          <p15:clr>
            <a:srgbClr val="FBAE40"/>
          </p15:clr>
        </p15:guide>
        <p15:guide id="10" pos="39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Snipped 10">
            <a:extLst>
              <a:ext uri="{FF2B5EF4-FFF2-40B4-BE49-F238E27FC236}">
                <a16:creationId xmlns:a16="http://schemas.microsoft.com/office/drawing/2014/main" id="{BB1A22B1-6009-44A9-8A1C-A287B03500B1}"/>
              </a:ext>
            </a:extLst>
          </p:cNvPr>
          <p:cNvSpPr/>
          <p:nvPr/>
        </p:nvSpPr>
        <p:spPr>
          <a:xfrm>
            <a:off x="6132513" y="1089025"/>
            <a:ext cx="5976937" cy="4679949"/>
          </a:xfrm>
          <a:prstGeom prst="snip2SameRect">
            <a:avLst>
              <a:gd name="adj1" fmla="val 2494"/>
              <a:gd name="adj2" fmla="val 3053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Lucida Sans" panose="020B0602030504020204" pitchFamily="34" charset="0"/>
            </a:endParaRPr>
          </a:p>
        </p:txBody>
      </p:sp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77BBEF3E-AE25-4EB4-B2A1-3397209B2DC4}"/>
              </a:ext>
            </a:extLst>
          </p:cNvPr>
          <p:cNvSpPr/>
          <p:nvPr/>
        </p:nvSpPr>
        <p:spPr>
          <a:xfrm>
            <a:off x="82549" y="1089026"/>
            <a:ext cx="5976939" cy="4679949"/>
          </a:xfrm>
          <a:prstGeom prst="snip2SameRect">
            <a:avLst>
              <a:gd name="adj1" fmla="val 2388"/>
              <a:gd name="adj2" fmla="val 303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Lucida Sans" panose="020B060203050402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DE9FAA0-AAE7-4EBB-99AE-718B603C5B40}"/>
              </a:ext>
            </a:extLst>
          </p:cNvPr>
          <p:cNvSpPr/>
          <p:nvPr/>
        </p:nvSpPr>
        <p:spPr>
          <a:xfrm flipV="1">
            <a:off x="82551" y="80960"/>
            <a:ext cx="12026900" cy="935039"/>
          </a:xfrm>
          <a:prstGeom prst="snip2SameRect">
            <a:avLst>
              <a:gd name="adj1" fmla="val 15394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Lucida Sans" panose="020B0602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2" y="1233489"/>
            <a:ext cx="5689601" cy="3527421"/>
          </a:xfrm>
        </p:spPr>
        <p:txBody>
          <a:bodyPr>
            <a:normAutofit/>
          </a:bodyPr>
          <a:lstStyle>
            <a:lvl1pPr marL="228600" indent="-228600">
              <a:buFont typeface="Calibri" panose="020F0502020204030204" pitchFamily="34" charset="0"/>
              <a:buChar char="-"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685800" indent="-228600">
              <a:buFont typeface="Calibri" panose="020F0502020204030204" pitchFamily="34" charset="0"/>
              <a:buChar char="-"/>
              <a:defRPr sz="16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1143000" indent="-228600">
              <a:buFont typeface="Calibri" panose="020F0502020204030204" pitchFamily="34" charset="0"/>
              <a:buChar char="-"/>
              <a:defRPr sz="140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600200" indent="-2286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2171700" indent="-3429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EB9B0D-EAE0-44D8-BFE9-7D23F35A5C9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5388" y="1233488"/>
            <a:ext cx="5689601" cy="3527421"/>
          </a:xfrm>
        </p:spPr>
        <p:txBody>
          <a:bodyPr>
            <a:normAutofit/>
          </a:bodyPr>
          <a:lstStyle>
            <a:lvl1pPr marL="228600" indent="-228600">
              <a:buFont typeface="Calibri" panose="020F0502020204030204" pitchFamily="34" charset="0"/>
              <a:buChar char="-"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685800" indent="-228600">
              <a:buFont typeface="Calibri" panose="020F0502020204030204" pitchFamily="34" charset="0"/>
              <a:buChar char="-"/>
              <a:defRPr sz="16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1143000" indent="-228600">
              <a:buFont typeface="Calibri" panose="020F0502020204030204" pitchFamily="34" charset="0"/>
              <a:buChar char="-"/>
              <a:defRPr sz="140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600200" indent="-2286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2171700" indent="-3429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ACE055A-05AE-44DE-8DE0-C75E35A1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4" y="80963"/>
            <a:ext cx="11737974" cy="93503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0BFFB4-486E-4B54-8724-E9250FC733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7013" y="4760911"/>
            <a:ext cx="5689600" cy="863600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2E444E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920D26C-651D-49C3-AF9D-4778D9CA5D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5387" y="4760910"/>
            <a:ext cx="5689600" cy="863600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2E444E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5" name="Slide Number Placeholder 12">
            <a:extLst>
              <a:ext uri="{FF2B5EF4-FFF2-40B4-BE49-F238E27FC236}">
                <a16:creationId xmlns:a16="http://schemas.microsoft.com/office/drawing/2014/main" id="{69A7A230-C9A3-4967-A56F-7D7B8C258A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366250" y="6411913"/>
            <a:ext cx="2743200" cy="365125"/>
          </a:xfrm>
        </p:spPr>
        <p:txBody>
          <a:bodyPr/>
          <a:lstStyle/>
          <a:p>
            <a:fld id="{7D41C653-20ED-4473-87CC-ECD88DAE152E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Rectangle: Top Corners Snipped 15">
            <a:extLst>
              <a:ext uri="{FF2B5EF4-FFF2-40B4-BE49-F238E27FC236}">
                <a16:creationId xmlns:a16="http://schemas.microsoft.com/office/drawing/2014/main" id="{1CCBFB3C-FE12-4A55-AF83-79029B5B0AAD}"/>
              </a:ext>
            </a:extLst>
          </p:cNvPr>
          <p:cNvSpPr/>
          <p:nvPr/>
        </p:nvSpPr>
        <p:spPr>
          <a:xfrm flipV="1">
            <a:off x="82548" y="5841997"/>
            <a:ext cx="12026901" cy="935040"/>
          </a:xfrm>
          <a:prstGeom prst="snip2SameRect">
            <a:avLst>
              <a:gd name="adj1" fmla="val 0"/>
              <a:gd name="adj2" fmla="val 15006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Lucida Sans" panose="020B060203050402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BE88999-7B60-452D-93A1-8C695ED48B6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27013" y="5984875"/>
            <a:ext cx="11737973" cy="647700"/>
          </a:xfrm>
        </p:spPr>
        <p:txBody>
          <a:bodyPr anchor="ctr">
            <a:normAutofit/>
          </a:bodyPr>
          <a:lstStyle>
            <a:lvl1pPr marL="0" indent="0">
              <a:buFont typeface="Calibri" panose="020F0502020204030204" pitchFamily="34" charset="0"/>
              <a:buNone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685800" indent="-228600">
              <a:buFont typeface="Calibri" panose="020F0502020204030204" pitchFamily="34" charset="0"/>
              <a:buChar char="-"/>
              <a:defRPr sz="16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1143000" indent="-228600">
              <a:buFont typeface="Calibri" panose="020F0502020204030204" pitchFamily="34" charset="0"/>
              <a:buChar char="-"/>
              <a:defRPr sz="140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600200" indent="-2286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2171700" indent="-3429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839861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">
          <p15:clr>
            <a:srgbClr val="FBAE40"/>
          </p15:clr>
        </p15:guide>
        <p15:guide id="2" orient="horz" pos="4269">
          <p15:clr>
            <a:srgbClr val="FBAE40"/>
          </p15:clr>
        </p15:guide>
        <p15:guide id="3" pos="52">
          <p15:clr>
            <a:srgbClr val="FBAE40"/>
          </p15:clr>
        </p15:guide>
        <p15:guide id="4" pos="7628">
          <p15:clr>
            <a:srgbClr val="FBAE40"/>
          </p15:clr>
        </p15:guide>
        <p15:guide id="5" orient="horz" pos="640">
          <p15:clr>
            <a:srgbClr val="FBAE40"/>
          </p15:clr>
        </p15:guide>
        <p15:guide id="6" orient="horz" pos="686">
          <p15:clr>
            <a:srgbClr val="FBAE40"/>
          </p15:clr>
        </p15:guide>
        <p15:guide id="7" pos="3817">
          <p15:clr>
            <a:srgbClr val="FBAE40"/>
          </p15:clr>
        </p15:guide>
        <p15:guide id="8" pos="3863">
          <p15:clr>
            <a:srgbClr val="FBAE40"/>
          </p15:clr>
        </p15:guide>
        <p15:guide id="9" pos="143">
          <p15:clr>
            <a:srgbClr val="FBAE40"/>
          </p15:clr>
        </p15:guide>
        <p15:guide id="10" pos="3727">
          <p15:clr>
            <a:srgbClr val="FBAE40"/>
          </p15:clr>
        </p15:guide>
        <p15:guide id="11" orient="horz" pos="777">
          <p15:clr>
            <a:srgbClr val="FBAE40"/>
          </p15:clr>
        </p15:guide>
        <p15:guide id="12" orient="horz" pos="4178">
          <p15:clr>
            <a:srgbClr val="FBAE40"/>
          </p15:clr>
        </p15:guide>
        <p15:guide id="13" pos="3953">
          <p15:clr>
            <a:srgbClr val="FBAE40"/>
          </p15:clr>
        </p15:guide>
        <p15:guide id="14" pos="7537">
          <p15:clr>
            <a:srgbClr val="FBAE40"/>
          </p15:clr>
        </p15:guide>
        <p15:guide id="15" pos="1935">
          <p15:clr>
            <a:srgbClr val="FBAE40"/>
          </p15:clr>
        </p15:guide>
        <p15:guide id="16" pos="5745">
          <p15:clr>
            <a:srgbClr val="FBAE40"/>
          </p15:clr>
        </p15:guide>
        <p15:guide id="17" orient="horz" pos="3680">
          <p15:clr>
            <a:srgbClr val="FBAE40"/>
          </p15:clr>
        </p15:guide>
        <p15:guide id="19" orient="horz" pos="3634">
          <p15:clr>
            <a:srgbClr val="FBAE40"/>
          </p15:clr>
        </p15:guide>
        <p15:guide id="20" orient="horz" pos="3543">
          <p15:clr>
            <a:srgbClr val="FBAE40"/>
          </p15:clr>
        </p15:guide>
        <p15:guide id="21" orient="horz" pos="377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77BBEF3E-AE25-4EB4-B2A1-3397209B2DC4}"/>
              </a:ext>
            </a:extLst>
          </p:cNvPr>
          <p:cNvSpPr/>
          <p:nvPr/>
        </p:nvSpPr>
        <p:spPr>
          <a:xfrm>
            <a:off x="82549" y="1089025"/>
            <a:ext cx="8066089" cy="5688014"/>
          </a:xfrm>
          <a:prstGeom prst="snip2SameRect">
            <a:avLst>
              <a:gd name="adj1" fmla="val 2459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Lucida Sans" panose="020B060203050402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DE9FAA0-AAE7-4EBB-99AE-718B603C5B40}"/>
              </a:ext>
            </a:extLst>
          </p:cNvPr>
          <p:cNvSpPr/>
          <p:nvPr/>
        </p:nvSpPr>
        <p:spPr>
          <a:xfrm flipV="1">
            <a:off x="82549" y="80962"/>
            <a:ext cx="8066089" cy="935038"/>
          </a:xfrm>
          <a:prstGeom prst="snip2SameRect">
            <a:avLst>
              <a:gd name="adj1" fmla="val 15139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Lucida Sans" panose="020B0602030504020204" pitchFamily="34" charset="0"/>
            </a:endParaRPr>
          </a:p>
        </p:txBody>
      </p:sp>
      <p:sp>
        <p:nvSpPr>
          <p:cNvPr id="11" name="Rectangle: Top Corners Snipped 10">
            <a:extLst>
              <a:ext uri="{FF2B5EF4-FFF2-40B4-BE49-F238E27FC236}">
                <a16:creationId xmlns:a16="http://schemas.microsoft.com/office/drawing/2014/main" id="{BB1A22B1-6009-44A9-8A1C-A287B03500B1}"/>
              </a:ext>
            </a:extLst>
          </p:cNvPr>
          <p:cNvSpPr/>
          <p:nvPr/>
        </p:nvSpPr>
        <p:spPr>
          <a:xfrm>
            <a:off x="8220075" y="2708275"/>
            <a:ext cx="3889375" cy="4068763"/>
          </a:xfrm>
          <a:prstGeom prst="snip2SameRect">
            <a:avLst>
              <a:gd name="adj1" fmla="val 3511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Lucida Sans" panose="020B0602030504020204" pitchFamily="34" charset="0"/>
            </a:endParaRPr>
          </a:p>
        </p:txBody>
      </p:sp>
      <p:sp>
        <p:nvSpPr>
          <p:cNvPr id="12" name="Rectangle: Top Corners Snipped 11">
            <a:extLst>
              <a:ext uri="{FF2B5EF4-FFF2-40B4-BE49-F238E27FC236}">
                <a16:creationId xmlns:a16="http://schemas.microsoft.com/office/drawing/2014/main" id="{458B6561-0921-4B5C-AF74-30E893D8FC52}"/>
              </a:ext>
            </a:extLst>
          </p:cNvPr>
          <p:cNvSpPr/>
          <p:nvPr/>
        </p:nvSpPr>
        <p:spPr>
          <a:xfrm flipV="1">
            <a:off x="8220075" y="80960"/>
            <a:ext cx="3889375" cy="2564703"/>
          </a:xfrm>
          <a:prstGeom prst="snip2SameRect">
            <a:avLst>
              <a:gd name="adj1" fmla="val 5664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Lucida Sans" panose="020B0602030504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7FBCD45-B6F3-4CC9-8A58-C04D0CA20F1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364538" y="2852738"/>
            <a:ext cx="3600451" cy="3779837"/>
          </a:xfrm>
        </p:spPr>
        <p:txBody>
          <a:bodyPr>
            <a:normAutofit/>
          </a:bodyPr>
          <a:lstStyle>
            <a:lvl1pPr marL="228600" indent="-228600">
              <a:buFont typeface="Calibri" panose="020F0502020204030204" pitchFamily="34" charset="0"/>
              <a:buChar char="-"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685800" indent="-228600">
              <a:buFont typeface="Calibri" panose="020F0502020204030204" pitchFamily="34" charset="0"/>
              <a:buChar char="-"/>
              <a:defRPr sz="16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1143000" indent="-228600">
              <a:buFont typeface="Calibri" panose="020F0502020204030204" pitchFamily="34" charset="0"/>
              <a:buChar char="-"/>
              <a:defRPr sz="140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600200" indent="-2286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2171700" indent="-3429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7888DFB-37B0-4723-B0C2-A7AEDB5B2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2" y="1233488"/>
            <a:ext cx="7777163" cy="5399087"/>
          </a:xfrm>
        </p:spPr>
        <p:txBody>
          <a:bodyPr/>
          <a:lstStyle>
            <a:lvl1pPr marL="228600" indent="-228600">
              <a:buFont typeface="Calibri" panose="020F0502020204030204" pitchFamily="34" charset="0"/>
              <a:buChar char="-"/>
              <a:defRPr sz="24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685800" indent="-228600">
              <a:buFont typeface="Calibri" panose="020F0502020204030204" pitchFamily="34" charset="0"/>
              <a:buChar char="-"/>
              <a:defRPr sz="20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1143000" indent="-228600">
              <a:buFont typeface="Calibri" panose="020F0502020204030204" pitchFamily="34" charset="0"/>
              <a:buChar char="-"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600200" indent="-228600">
              <a:buFont typeface="Calibri" panose="020F0502020204030204" pitchFamily="34" charset="0"/>
              <a:buChar char="-"/>
              <a:defRPr sz="16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2171700" indent="-342900">
              <a:buFont typeface="Calibri" panose="020F0502020204030204" pitchFamily="34" charset="0"/>
              <a:buChar char="-"/>
              <a:defRPr sz="16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AFF429F-E37C-4C14-87EE-3B8175EF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80962"/>
            <a:ext cx="7777162" cy="935038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52C7EC-8555-4353-A6E0-0B70142BB9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64538" y="225425"/>
            <a:ext cx="3600451" cy="2268393"/>
          </a:xfrm>
        </p:spPr>
        <p:txBody>
          <a:bodyPr>
            <a:normAutofit/>
          </a:bodyPr>
          <a:lstStyle>
            <a:lvl1pPr marL="228600" indent="-228600">
              <a:buFont typeface="Calibri" panose="020F0502020204030204" pitchFamily="34" charset="0"/>
              <a:buChar char="-"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685800" indent="-228600">
              <a:buFont typeface="Calibri" panose="020F0502020204030204" pitchFamily="34" charset="0"/>
              <a:buChar char="-"/>
              <a:defRPr sz="16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1143000" indent="-228600">
              <a:buFont typeface="Calibri" panose="020F0502020204030204" pitchFamily="34" charset="0"/>
              <a:buChar char="-"/>
              <a:defRPr sz="140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600200" indent="-2286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2171700" indent="-3429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Slide Number Placeholder 12">
            <a:extLst>
              <a:ext uri="{FF2B5EF4-FFF2-40B4-BE49-F238E27FC236}">
                <a16:creationId xmlns:a16="http://schemas.microsoft.com/office/drawing/2014/main" id="{A2B3E274-5FCA-40FA-9B54-87EFD2E332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366250" y="6411913"/>
            <a:ext cx="2743200" cy="365125"/>
          </a:xfrm>
        </p:spPr>
        <p:txBody>
          <a:bodyPr/>
          <a:lstStyle/>
          <a:p>
            <a:fld id="{7D41C653-20ED-4473-87CC-ECD88DAE15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05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orient="horz" pos="51">
          <p15:clr>
            <a:srgbClr val="FBAE40"/>
          </p15:clr>
        </p15:guide>
        <p15:guide id="3" orient="horz" pos="4269">
          <p15:clr>
            <a:srgbClr val="FBAE40"/>
          </p15:clr>
        </p15:guide>
        <p15:guide id="4" pos="7628">
          <p15:clr>
            <a:srgbClr val="FBAE40"/>
          </p15:clr>
        </p15:guide>
        <p15:guide id="5" orient="horz" pos="640">
          <p15:clr>
            <a:srgbClr val="FBAE40"/>
          </p15:clr>
        </p15:guide>
        <p15:guide id="6" orient="horz" pos="686">
          <p15:clr>
            <a:srgbClr val="FBAE40"/>
          </p15:clr>
        </p15:guide>
        <p15:guide id="7" pos="5133">
          <p15:clr>
            <a:srgbClr val="FBAE40"/>
          </p15:clr>
        </p15:guide>
        <p15:guide id="8" pos="5178">
          <p15:clr>
            <a:srgbClr val="FBAE40"/>
          </p15:clr>
        </p15:guide>
        <p15:guide id="9" orient="horz" pos="1661">
          <p15:clr>
            <a:srgbClr val="FBAE40"/>
          </p15:clr>
        </p15:guide>
        <p15:guide id="10" orient="horz" pos="1706">
          <p15:clr>
            <a:srgbClr val="FBAE40"/>
          </p15:clr>
        </p15:guide>
        <p15:guide id="11" pos="143">
          <p15:clr>
            <a:srgbClr val="FBAE40"/>
          </p15:clr>
        </p15:guide>
        <p15:guide id="12" pos="5042">
          <p15:clr>
            <a:srgbClr val="FBAE40"/>
          </p15:clr>
        </p15:guide>
        <p15:guide id="13" orient="horz" pos="4178">
          <p15:clr>
            <a:srgbClr val="FBAE40"/>
          </p15:clr>
        </p15:guide>
        <p15:guide id="14" orient="horz" pos="777">
          <p15:clr>
            <a:srgbClr val="FBAE40"/>
          </p15:clr>
        </p15:guide>
        <p15:guide id="15" pos="5269">
          <p15:clr>
            <a:srgbClr val="FBAE40"/>
          </p15:clr>
        </p15:guide>
        <p15:guide id="16" pos="7537">
          <p15:clr>
            <a:srgbClr val="FBAE40"/>
          </p15:clr>
        </p15:guide>
        <p15:guide id="17" orient="horz" pos="1570">
          <p15:clr>
            <a:srgbClr val="FBAE40"/>
          </p15:clr>
        </p15:guide>
        <p15:guide id="18" orient="horz" pos="142">
          <p15:clr>
            <a:srgbClr val="FBAE40"/>
          </p15:clr>
        </p15:guide>
        <p15:guide id="19" orient="horz" pos="1797">
          <p15:clr>
            <a:srgbClr val="FBAE40"/>
          </p15:clr>
        </p15:guide>
        <p15:guide id="20" pos="2593">
          <p15:clr>
            <a:srgbClr val="FBAE40"/>
          </p15:clr>
        </p15:guide>
        <p15:guide id="21" orient="horz" pos="2478">
          <p15:clr>
            <a:srgbClr val="FBAE40"/>
          </p15:clr>
        </p15:guide>
        <p15:guide id="22" pos="640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018822DD-FFAE-4AE4-B686-F22037625C74}"/>
              </a:ext>
            </a:extLst>
          </p:cNvPr>
          <p:cNvSpPr/>
          <p:nvPr/>
        </p:nvSpPr>
        <p:spPr>
          <a:xfrm>
            <a:off x="82549" y="4292600"/>
            <a:ext cx="12026901" cy="2484439"/>
          </a:xfrm>
          <a:prstGeom prst="snip2SameRect">
            <a:avLst>
              <a:gd name="adj1" fmla="val 21395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ucida Sans" panose="020B0602030504020204" pitchFamily="34" charset="0"/>
            </a:endParaRPr>
          </a:p>
        </p:txBody>
      </p:sp>
      <p:sp>
        <p:nvSpPr>
          <p:cNvPr id="8" name="Rectangle: Top Corners Snipped 7">
            <a:extLst>
              <a:ext uri="{FF2B5EF4-FFF2-40B4-BE49-F238E27FC236}">
                <a16:creationId xmlns:a16="http://schemas.microsoft.com/office/drawing/2014/main" id="{DB792175-A821-407D-ADE6-32E732852051}"/>
              </a:ext>
            </a:extLst>
          </p:cNvPr>
          <p:cNvSpPr/>
          <p:nvPr/>
        </p:nvSpPr>
        <p:spPr>
          <a:xfrm flipV="1">
            <a:off x="82549" y="80961"/>
            <a:ext cx="12026901" cy="4140202"/>
          </a:xfrm>
          <a:prstGeom prst="snip2SameRect">
            <a:avLst>
              <a:gd name="adj1" fmla="val 13006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ucida Sans" panose="020B0602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38374"/>
            <a:ext cx="9144000" cy="1827817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63182"/>
            <a:ext cx="9144000" cy="782261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Sans" panose="020B0602030504020204" pitchFamily="34" charset="0"/>
              </a:defRPr>
            </a:lvl1pPr>
          </a:lstStyle>
          <a:p>
            <a:fld id="{8F25EF7E-B8E5-483D-BA3D-A8660D5C383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Sans" panose="020B0602030504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Sans" panose="020B0602030504020204" pitchFamily="34" charset="0"/>
              </a:defRPr>
            </a:lvl1pPr>
          </a:lstStyle>
          <a:p>
            <a:fld id="{7D41C653-20ED-4473-87CC-ECD88DAE152E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74E064-7219-4DDF-AC26-03AC61E7F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72217"/>
            <a:ext cx="3124154" cy="782261"/>
          </a:xfrm>
          <a:prstGeom prst="rect">
            <a:avLst/>
          </a:prstGeom>
        </p:spPr>
      </p:pic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47A97305-7811-423F-AC73-D83F5C4DB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t="35081" r="13467" b="35068"/>
          <a:stretch/>
        </p:blipFill>
        <p:spPr>
          <a:xfrm>
            <a:off x="7802998" y="5418422"/>
            <a:ext cx="3628436" cy="83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34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82">
          <p15:clr>
            <a:srgbClr val="FBAE40"/>
          </p15:clr>
        </p15:guide>
        <p15:guide id="2" pos="3840">
          <p15:clr>
            <a:srgbClr val="FBAE40"/>
          </p15:clr>
        </p15:guide>
        <p15:guide id="3" pos="52">
          <p15:clr>
            <a:srgbClr val="FBAE40"/>
          </p15:clr>
        </p15:guide>
        <p15:guide id="4" pos="7628">
          <p15:clr>
            <a:srgbClr val="FBAE40"/>
          </p15:clr>
        </p15:guide>
        <p15:guide id="5" orient="horz" pos="51">
          <p15:clr>
            <a:srgbClr val="FBAE40"/>
          </p15:clr>
        </p15:guide>
        <p15:guide id="6" orient="horz" pos="4269">
          <p15:clr>
            <a:srgbClr val="FBAE40"/>
          </p15:clr>
        </p15:guide>
        <p15:guide id="7" orient="horz" pos="2704">
          <p15:clr>
            <a:srgbClr val="FBAE40"/>
          </p15:clr>
        </p15:guide>
        <p15:guide id="8" orient="horz" pos="2659">
          <p15:clr>
            <a:srgbClr val="FBAE40"/>
          </p15:clr>
        </p15:guide>
        <p15:guide id="9" pos="728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018822DD-FFAE-4AE4-B686-F22037625C74}"/>
              </a:ext>
            </a:extLst>
          </p:cNvPr>
          <p:cNvSpPr/>
          <p:nvPr/>
        </p:nvSpPr>
        <p:spPr>
          <a:xfrm>
            <a:off x="82549" y="80963"/>
            <a:ext cx="12026901" cy="6696076"/>
          </a:xfrm>
          <a:prstGeom prst="snip2SameRect">
            <a:avLst>
              <a:gd name="adj1" fmla="val 7749"/>
              <a:gd name="adj2" fmla="val 836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ucida Sans" panose="020B0602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194300"/>
            <a:ext cx="9144000" cy="978746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Sans" panose="020B0602030504020204" pitchFamily="34" charset="0"/>
              </a:defRPr>
            </a:lvl1pPr>
          </a:lstStyle>
          <a:p>
            <a:fld id="{8F25EF7E-B8E5-483D-BA3D-A8660D5C383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Sans" panose="020B0602030504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Sans" panose="020B0602030504020204" pitchFamily="34" charset="0"/>
              </a:defRPr>
            </a:lvl1pPr>
          </a:lstStyle>
          <a:p>
            <a:fld id="{7D41C653-20ED-4473-87CC-ECD88DAE15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263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">
          <p15:clr>
            <a:srgbClr val="FBAE40"/>
          </p15:clr>
        </p15:guide>
        <p15:guide id="4" pos="7628">
          <p15:clr>
            <a:srgbClr val="FBAE40"/>
          </p15:clr>
        </p15:guide>
        <p15:guide id="5" orient="horz" pos="51">
          <p15:clr>
            <a:srgbClr val="FBAE40"/>
          </p15:clr>
        </p15:guide>
        <p15:guide id="6" orient="horz" pos="4269">
          <p15:clr>
            <a:srgbClr val="FBAE40"/>
          </p15:clr>
        </p15:guide>
        <p15:guide id="7" orient="horz" pos="2183">
          <p15:clr>
            <a:srgbClr val="FBAE40"/>
          </p15:clr>
        </p15:guide>
        <p15:guide id="8" orient="horz" pos="2137">
          <p15:clr>
            <a:srgbClr val="FBAE40"/>
          </p15:clr>
        </p15:guide>
        <p15:guide id="9" pos="7287">
          <p15:clr>
            <a:srgbClr val="FBAE40"/>
          </p15:clr>
        </p15:guide>
        <p15:guide id="10" pos="39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77BBEF3E-AE25-4EB4-B2A1-3397209B2DC4}"/>
              </a:ext>
            </a:extLst>
          </p:cNvPr>
          <p:cNvSpPr/>
          <p:nvPr/>
        </p:nvSpPr>
        <p:spPr>
          <a:xfrm>
            <a:off x="82551" y="1089025"/>
            <a:ext cx="12026900" cy="5688014"/>
          </a:xfrm>
          <a:prstGeom prst="snip2SameRect">
            <a:avLst>
              <a:gd name="adj1" fmla="val 2500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Lucida Sans" panose="020B060203050402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DE9FAA0-AAE7-4EBB-99AE-718B603C5B40}"/>
              </a:ext>
            </a:extLst>
          </p:cNvPr>
          <p:cNvSpPr/>
          <p:nvPr/>
        </p:nvSpPr>
        <p:spPr>
          <a:xfrm flipV="1">
            <a:off x="82551" y="80960"/>
            <a:ext cx="12026900" cy="935040"/>
          </a:xfrm>
          <a:prstGeom prst="snip2SameRect">
            <a:avLst>
              <a:gd name="adj1" fmla="val 15320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Lucida Sans" panose="020B0602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4" y="80963"/>
            <a:ext cx="11737974" cy="93503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2" y="1233488"/>
            <a:ext cx="11737975" cy="5399087"/>
          </a:xfrm>
        </p:spPr>
        <p:txBody>
          <a:bodyPr/>
          <a:lstStyle>
            <a:lvl1pPr marL="228600" indent="-228600">
              <a:buFont typeface="Calibri" panose="020F0502020204030204" pitchFamily="34" charset="0"/>
              <a:buChar char="-"/>
              <a:defRPr sz="24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685800" indent="-228600">
              <a:buFont typeface="Calibri" panose="020F0502020204030204" pitchFamily="34" charset="0"/>
              <a:buChar char="-"/>
              <a:defRPr sz="20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1143000" indent="-228600">
              <a:buFont typeface="Calibri" panose="020F0502020204030204" pitchFamily="34" charset="0"/>
              <a:buChar char="-"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600200" indent="-228600">
              <a:buFont typeface="Calibri" panose="020F0502020204030204" pitchFamily="34" charset="0"/>
              <a:buChar char="-"/>
              <a:defRPr sz="16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2171700" indent="-342900">
              <a:buFont typeface="Calibri" panose="020F0502020204030204" pitchFamily="34" charset="0"/>
              <a:buChar char="-"/>
              <a:defRPr sz="16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154B018-BEC2-4812-8289-5216C814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6250" y="6411913"/>
            <a:ext cx="2743200" cy="365125"/>
          </a:xfrm>
        </p:spPr>
        <p:txBody>
          <a:bodyPr/>
          <a:lstStyle/>
          <a:p>
            <a:fld id="{7D41C653-20ED-4473-87CC-ECD88DAE15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296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640">
          <p15:clr>
            <a:srgbClr val="FBAE40"/>
          </p15:clr>
        </p15:guide>
        <p15:guide id="7" pos="143">
          <p15:clr>
            <a:srgbClr val="FBAE40"/>
          </p15:clr>
        </p15:guide>
        <p15:guide id="8" orient="horz" pos="4178">
          <p15:clr>
            <a:srgbClr val="FBAE40"/>
          </p15:clr>
        </p15:guide>
        <p15:guide id="9" orient="horz" pos="777">
          <p15:clr>
            <a:srgbClr val="FBAE40"/>
          </p15:clr>
        </p15:guide>
        <p15:guide id="10" orient="horz" pos="686">
          <p15:clr>
            <a:srgbClr val="FBAE40"/>
          </p15:clr>
        </p15:guide>
        <p15:guide id="11" orient="horz" pos="247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77BBEF3E-AE25-4EB4-B2A1-3397209B2DC4}"/>
              </a:ext>
            </a:extLst>
          </p:cNvPr>
          <p:cNvSpPr/>
          <p:nvPr/>
        </p:nvSpPr>
        <p:spPr>
          <a:xfrm>
            <a:off x="82551" y="1089025"/>
            <a:ext cx="12026900" cy="4679950"/>
          </a:xfrm>
          <a:prstGeom prst="snip2SameRect">
            <a:avLst>
              <a:gd name="adj1" fmla="val 2500"/>
              <a:gd name="adj2" fmla="val 322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Lucida Sans" panose="020B060203050402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DE9FAA0-AAE7-4EBB-99AE-718B603C5B40}"/>
              </a:ext>
            </a:extLst>
          </p:cNvPr>
          <p:cNvSpPr/>
          <p:nvPr/>
        </p:nvSpPr>
        <p:spPr>
          <a:xfrm flipV="1">
            <a:off x="82551" y="80960"/>
            <a:ext cx="12026900" cy="935040"/>
          </a:xfrm>
          <a:prstGeom prst="snip2SameRect">
            <a:avLst>
              <a:gd name="adj1" fmla="val 15320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Lucida Sans" panose="020B0602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4" y="80963"/>
            <a:ext cx="11737974" cy="93503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2" y="1233488"/>
            <a:ext cx="11737975" cy="4391025"/>
          </a:xfrm>
        </p:spPr>
        <p:txBody>
          <a:bodyPr/>
          <a:lstStyle>
            <a:lvl1pPr marL="228600" indent="-228600">
              <a:buFont typeface="Calibri" panose="020F0502020204030204" pitchFamily="34" charset="0"/>
              <a:buChar char="-"/>
              <a:defRPr sz="24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685800" indent="-228600">
              <a:buFont typeface="Calibri" panose="020F0502020204030204" pitchFamily="34" charset="0"/>
              <a:buChar char="-"/>
              <a:defRPr sz="20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1143000" indent="-228600">
              <a:buFont typeface="Calibri" panose="020F0502020204030204" pitchFamily="34" charset="0"/>
              <a:buChar char="-"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600200" indent="-228600">
              <a:buFont typeface="Calibri" panose="020F0502020204030204" pitchFamily="34" charset="0"/>
              <a:buChar char="-"/>
              <a:defRPr sz="16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2171700" indent="-342900">
              <a:buFont typeface="Calibri" panose="020F0502020204030204" pitchFamily="34" charset="0"/>
              <a:buChar char="-"/>
              <a:defRPr sz="16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154B018-BEC2-4812-8289-5216C814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6250" y="6411913"/>
            <a:ext cx="2743200" cy="365125"/>
          </a:xfrm>
        </p:spPr>
        <p:txBody>
          <a:bodyPr/>
          <a:lstStyle/>
          <a:p>
            <a:fld id="{7D41C653-20ED-4473-87CC-ECD88DAE152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: Top Corners Snipped 6">
            <a:extLst>
              <a:ext uri="{FF2B5EF4-FFF2-40B4-BE49-F238E27FC236}">
                <a16:creationId xmlns:a16="http://schemas.microsoft.com/office/drawing/2014/main" id="{F7614D64-B63D-4C0B-9411-FB8BC5953567}"/>
              </a:ext>
            </a:extLst>
          </p:cNvPr>
          <p:cNvSpPr/>
          <p:nvPr/>
        </p:nvSpPr>
        <p:spPr>
          <a:xfrm flipV="1">
            <a:off x="82548" y="5841997"/>
            <a:ext cx="12026901" cy="935040"/>
          </a:xfrm>
          <a:prstGeom prst="snip2SameRect">
            <a:avLst>
              <a:gd name="adj1" fmla="val 0"/>
              <a:gd name="adj2" fmla="val 1577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Lucida Sans" panose="020B0602030504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6CCE01B-BEB7-4CC1-A13B-C1EDDFD95CD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27013" y="5984875"/>
            <a:ext cx="11737973" cy="647700"/>
          </a:xfrm>
        </p:spPr>
        <p:txBody>
          <a:bodyPr anchor="ctr">
            <a:normAutofit/>
          </a:bodyPr>
          <a:lstStyle>
            <a:lvl1pPr marL="0" indent="0">
              <a:buFont typeface="Calibri" panose="020F0502020204030204" pitchFamily="34" charset="0"/>
              <a:buNone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685800" indent="-228600">
              <a:buFont typeface="Calibri" panose="020F0502020204030204" pitchFamily="34" charset="0"/>
              <a:buChar char="-"/>
              <a:defRPr sz="16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1143000" indent="-228600">
              <a:buFont typeface="Calibri" panose="020F0502020204030204" pitchFamily="34" charset="0"/>
              <a:buChar char="-"/>
              <a:defRPr sz="140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600200" indent="-2286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2171700" indent="-3429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66825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640">
          <p15:clr>
            <a:srgbClr val="FBAE40"/>
          </p15:clr>
        </p15:guide>
        <p15:guide id="7" pos="143">
          <p15:clr>
            <a:srgbClr val="FBAE40"/>
          </p15:clr>
        </p15:guide>
        <p15:guide id="8" orient="horz" pos="3770">
          <p15:clr>
            <a:srgbClr val="FBAE40"/>
          </p15:clr>
        </p15:guide>
        <p15:guide id="9" orient="horz" pos="777">
          <p15:clr>
            <a:srgbClr val="FBAE40"/>
          </p15:clr>
        </p15:guide>
        <p15:guide id="10" orient="horz" pos="686">
          <p15:clr>
            <a:srgbClr val="FBAE40"/>
          </p15:clr>
        </p15:guide>
        <p15:guide id="11" orient="horz" pos="3634">
          <p15:clr>
            <a:srgbClr val="FBAE40"/>
          </p15:clr>
        </p15:guide>
        <p15:guide id="12" orient="horz" pos="3680">
          <p15:clr>
            <a:srgbClr val="FBAE40"/>
          </p15:clr>
        </p15:guide>
        <p15:guide id="13" orient="horz" pos="3543">
          <p15:clr>
            <a:srgbClr val="FBAE40"/>
          </p15:clr>
        </p15:guide>
        <p15:guide id="14" orient="horz" pos="417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77BBEF3E-AE25-4EB4-B2A1-3397209B2DC4}"/>
              </a:ext>
            </a:extLst>
          </p:cNvPr>
          <p:cNvSpPr/>
          <p:nvPr/>
        </p:nvSpPr>
        <p:spPr>
          <a:xfrm>
            <a:off x="82550" y="80962"/>
            <a:ext cx="12026900" cy="4679950"/>
          </a:xfrm>
          <a:prstGeom prst="snip2SameRect">
            <a:avLst>
              <a:gd name="adj1" fmla="val 2500"/>
              <a:gd name="adj2" fmla="val 322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Lucida Sans" panose="020B0602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3" y="225424"/>
            <a:ext cx="11737975" cy="4391025"/>
          </a:xfrm>
        </p:spPr>
        <p:txBody>
          <a:bodyPr/>
          <a:lstStyle>
            <a:lvl1pPr marL="228600" indent="-228600">
              <a:buFont typeface="Calibri" panose="020F0502020204030204" pitchFamily="34" charset="0"/>
              <a:buChar char="-"/>
              <a:defRPr sz="24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685800" indent="-228600">
              <a:buFont typeface="Calibri" panose="020F0502020204030204" pitchFamily="34" charset="0"/>
              <a:buChar char="-"/>
              <a:defRPr sz="20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1143000" indent="-228600">
              <a:buFont typeface="Calibri" panose="020F0502020204030204" pitchFamily="34" charset="0"/>
              <a:buChar char="-"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600200" indent="-228600">
              <a:buFont typeface="Calibri" panose="020F0502020204030204" pitchFamily="34" charset="0"/>
              <a:buChar char="-"/>
              <a:defRPr sz="16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2171700" indent="-342900">
              <a:buFont typeface="Calibri" panose="020F0502020204030204" pitchFamily="34" charset="0"/>
              <a:buChar char="-"/>
              <a:defRPr sz="16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154B018-BEC2-4812-8289-5216C814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6250" y="6411913"/>
            <a:ext cx="2743200" cy="365125"/>
          </a:xfrm>
        </p:spPr>
        <p:txBody>
          <a:bodyPr/>
          <a:lstStyle/>
          <a:p>
            <a:fld id="{7D41C653-20ED-4473-87CC-ECD88DAE152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: Top Corners Snipped 6">
            <a:extLst>
              <a:ext uri="{FF2B5EF4-FFF2-40B4-BE49-F238E27FC236}">
                <a16:creationId xmlns:a16="http://schemas.microsoft.com/office/drawing/2014/main" id="{F7614D64-B63D-4C0B-9411-FB8BC5953567}"/>
              </a:ext>
            </a:extLst>
          </p:cNvPr>
          <p:cNvSpPr/>
          <p:nvPr/>
        </p:nvSpPr>
        <p:spPr>
          <a:xfrm flipV="1">
            <a:off x="82548" y="4833938"/>
            <a:ext cx="12026901" cy="1943099"/>
          </a:xfrm>
          <a:prstGeom prst="snip2SameRect">
            <a:avLst>
              <a:gd name="adj1" fmla="val 0"/>
              <a:gd name="adj2" fmla="val 7586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Lucida Sans" panose="020B0602030504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6CCE01B-BEB7-4CC1-A13B-C1EDDFD95CD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27013" y="4976813"/>
            <a:ext cx="11737973" cy="1655762"/>
          </a:xfrm>
        </p:spPr>
        <p:txBody>
          <a:bodyPr anchor="ctr">
            <a:normAutofit/>
          </a:bodyPr>
          <a:lstStyle>
            <a:lvl1pPr marL="0" indent="0">
              <a:buFont typeface="Calibri" panose="020F0502020204030204" pitchFamily="34" charset="0"/>
              <a:buNone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685800" indent="-228600">
              <a:buFont typeface="Calibri" panose="020F0502020204030204" pitchFamily="34" charset="0"/>
              <a:buChar char="-"/>
              <a:defRPr sz="16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1143000" indent="-228600">
              <a:buFont typeface="Calibri" panose="020F0502020204030204" pitchFamily="34" charset="0"/>
              <a:buChar char="-"/>
              <a:defRPr sz="140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600200" indent="-2286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2171700" indent="-3429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71448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51">
          <p15:clr>
            <a:srgbClr val="FBAE40"/>
          </p15:clr>
        </p15:guide>
        <p15:guide id="7" pos="143">
          <p15:clr>
            <a:srgbClr val="FBAE40"/>
          </p15:clr>
        </p15:guide>
        <p15:guide id="8" orient="horz" pos="3135">
          <p15:clr>
            <a:srgbClr val="FBAE40"/>
          </p15:clr>
        </p15:guide>
        <p15:guide id="9" orient="horz" pos="777">
          <p15:clr>
            <a:srgbClr val="FBAE40"/>
          </p15:clr>
        </p15:guide>
        <p15:guide id="10" orient="horz" pos="142">
          <p15:clr>
            <a:srgbClr val="FBAE40"/>
          </p15:clr>
        </p15:guide>
        <p15:guide id="11" orient="horz" pos="2999">
          <p15:clr>
            <a:srgbClr val="FBAE40"/>
          </p15:clr>
        </p15:guide>
        <p15:guide id="12" orient="horz" pos="3045">
          <p15:clr>
            <a:srgbClr val="FBAE40"/>
          </p15:clr>
        </p15:guide>
        <p15:guide id="13" orient="horz" pos="2908">
          <p15:clr>
            <a:srgbClr val="FBAE40"/>
          </p15:clr>
        </p15:guide>
        <p15:guide id="14" orient="horz" pos="41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Snipped 10">
            <a:extLst>
              <a:ext uri="{FF2B5EF4-FFF2-40B4-BE49-F238E27FC236}">
                <a16:creationId xmlns:a16="http://schemas.microsoft.com/office/drawing/2014/main" id="{BB1A22B1-6009-44A9-8A1C-A287B03500B1}"/>
              </a:ext>
            </a:extLst>
          </p:cNvPr>
          <p:cNvSpPr/>
          <p:nvPr/>
        </p:nvSpPr>
        <p:spPr>
          <a:xfrm>
            <a:off x="8220075" y="1089025"/>
            <a:ext cx="3889375" cy="5688013"/>
          </a:xfrm>
          <a:prstGeom prst="snip2SameRect">
            <a:avLst>
              <a:gd name="adj1" fmla="val 3667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Lucida Sans" panose="020B0602030504020204" pitchFamily="34" charset="0"/>
            </a:endParaRPr>
          </a:p>
        </p:txBody>
      </p:sp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77BBEF3E-AE25-4EB4-B2A1-3397209B2DC4}"/>
              </a:ext>
            </a:extLst>
          </p:cNvPr>
          <p:cNvSpPr/>
          <p:nvPr/>
        </p:nvSpPr>
        <p:spPr>
          <a:xfrm>
            <a:off x="82549" y="1089026"/>
            <a:ext cx="8066089" cy="5688014"/>
          </a:xfrm>
          <a:prstGeom prst="snip2SameRect">
            <a:avLst>
              <a:gd name="adj1" fmla="val 2458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Lucida Sans" panose="020B060203050402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DE9FAA0-AAE7-4EBB-99AE-718B603C5B40}"/>
              </a:ext>
            </a:extLst>
          </p:cNvPr>
          <p:cNvSpPr/>
          <p:nvPr/>
        </p:nvSpPr>
        <p:spPr>
          <a:xfrm flipV="1">
            <a:off x="82551" y="80960"/>
            <a:ext cx="12026900" cy="935039"/>
          </a:xfrm>
          <a:prstGeom prst="snip2SameRect">
            <a:avLst>
              <a:gd name="adj1" fmla="val 15394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Lucida Sans" panose="020B0602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2" y="1233488"/>
            <a:ext cx="7777163" cy="5399087"/>
          </a:xfrm>
        </p:spPr>
        <p:txBody>
          <a:bodyPr/>
          <a:lstStyle>
            <a:lvl1pPr marL="228600" indent="-228600">
              <a:buFont typeface="Calibri" panose="020F0502020204030204" pitchFamily="34" charset="0"/>
              <a:buChar char="-"/>
              <a:defRPr sz="24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685800" indent="-228600">
              <a:buFont typeface="Calibri" panose="020F0502020204030204" pitchFamily="34" charset="0"/>
              <a:buChar char="-"/>
              <a:defRPr sz="20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1143000" indent="-228600">
              <a:buFont typeface="Calibri" panose="020F0502020204030204" pitchFamily="34" charset="0"/>
              <a:buChar char="-"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600200" indent="-228600">
              <a:buFont typeface="Calibri" panose="020F0502020204030204" pitchFamily="34" charset="0"/>
              <a:buChar char="-"/>
              <a:defRPr sz="16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2171700" indent="-342900">
              <a:buFont typeface="Calibri" panose="020F0502020204030204" pitchFamily="34" charset="0"/>
              <a:buChar char="-"/>
              <a:defRPr sz="16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EB9B0D-EAE0-44D8-BFE9-7D23F35A5C9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64538" y="1233488"/>
            <a:ext cx="3600451" cy="5399087"/>
          </a:xfrm>
        </p:spPr>
        <p:txBody>
          <a:bodyPr>
            <a:normAutofit/>
          </a:bodyPr>
          <a:lstStyle>
            <a:lvl1pPr marL="228600" indent="-228600">
              <a:buFont typeface="Calibri" panose="020F0502020204030204" pitchFamily="34" charset="0"/>
              <a:buChar char="-"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685800" indent="-228600">
              <a:buFont typeface="Calibri" panose="020F0502020204030204" pitchFamily="34" charset="0"/>
              <a:buChar char="-"/>
              <a:defRPr sz="16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1143000" indent="-228600">
              <a:buFont typeface="Calibri" panose="020F0502020204030204" pitchFamily="34" charset="0"/>
              <a:buChar char="-"/>
              <a:defRPr sz="140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600200" indent="-2286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2171700" indent="-3429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ACE055A-05AE-44DE-8DE0-C75E35A1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4" y="80963"/>
            <a:ext cx="11737974" cy="93503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1AEC2E2B-3875-45C6-95ED-1542C408B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6250" y="6411913"/>
            <a:ext cx="2743200" cy="365125"/>
          </a:xfrm>
        </p:spPr>
        <p:txBody>
          <a:bodyPr/>
          <a:lstStyle/>
          <a:p>
            <a:fld id="{7D41C653-20ED-4473-87CC-ECD88DAE15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066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">
          <p15:clr>
            <a:srgbClr val="FBAE40"/>
          </p15:clr>
        </p15:guide>
        <p15:guide id="2" orient="horz" pos="4269">
          <p15:clr>
            <a:srgbClr val="FBAE40"/>
          </p15:clr>
        </p15:guide>
        <p15:guide id="3" pos="52">
          <p15:clr>
            <a:srgbClr val="FBAE40"/>
          </p15:clr>
        </p15:guide>
        <p15:guide id="4" pos="7628">
          <p15:clr>
            <a:srgbClr val="FBAE40"/>
          </p15:clr>
        </p15:guide>
        <p15:guide id="5" orient="horz" pos="640">
          <p15:clr>
            <a:srgbClr val="FBAE40"/>
          </p15:clr>
        </p15:guide>
        <p15:guide id="6" orient="horz" pos="686">
          <p15:clr>
            <a:srgbClr val="FBAE40"/>
          </p15:clr>
        </p15:guide>
        <p15:guide id="7" pos="5133">
          <p15:clr>
            <a:srgbClr val="FBAE40"/>
          </p15:clr>
        </p15:guide>
        <p15:guide id="8" pos="5178">
          <p15:clr>
            <a:srgbClr val="FBAE40"/>
          </p15:clr>
        </p15:guide>
        <p15:guide id="9" pos="143">
          <p15:clr>
            <a:srgbClr val="FBAE40"/>
          </p15:clr>
        </p15:guide>
        <p15:guide id="10" pos="5042">
          <p15:clr>
            <a:srgbClr val="FBAE40"/>
          </p15:clr>
        </p15:guide>
        <p15:guide id="11" orient="horz" pos="777">
          <p15:clr>
            <a:srgbClr val="FBAE40"/>
          </p15:clr>
        </p15:guide>
        <p15:guide id="12" orient="horz" pos="4178">
          <p15:clr>
            <a:srgbClr val="FBAE40"/>
          </p15:clr>
        </p15:guide>
        <p15:guide id="13" pos="5269">
          <p15:clr>
            <a:srgbClr val="FBAE40"/>
          </p15:clr>
        </p15:guide>
        <p15:guide id="14" pos="7537">
          <p15:clr>
            <a:srgbClr val="FBAE40"/>
          </p15:clr>
        </p15:guide>
        <p15:guide id="15" pos="2593">
          <p15:clr>
            <a:srgbClr val="FBAE40"/>
          </p15:clr>
        </p15:guide>
        <p15:guide id="16" orient="horz" pos="24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Snipped 10">
            <a:extLst>
              <a:ext uri="{FF2B5EF4-FFF2-40B4-BE49-F238E27FC236}">
                <a16:creationId xmlns:a16="http://schemas.microsoft.com/office/drawing/2014/main" id="{BB1A22B1-6009-44A9-8A1C-A287B03500B1}"/>
              </a:ext>
            </a:extLst>
          </p:cNvPr>
          <p:cNvSpPr/>
          <p:nvPr/>
        </p:nvSpPr>
        <p:spPr>
          <a:xfrm>
            <a:off x="6132513" y="1089025"/>
            <a:ext cx="5976937" cy="5688013"/>
          </a:xfrm>
          <a:prstGeom prst="snip2SameRect">
            <a:avLst>
              <a:gd name="adj1" fmla="val 2494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Lucida Sans" panose="020B0602030504020204" pitchFamily="34" charset="0"/>
            </a:endParaRPr>
          </a:p>
        </p:txBody>
      </p:sp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77BBEF3E-AE25-4EB4-B2A1-3397209B2DC4}"/>
              </a:ext>
            </a:extLst>
          </p:cNvPr>
          <p:cNvSpPr/>
          <p:nvPr/>
        </p:nvSpPr>
        <p:spPr>
          <a:xfrm>
            <a:off x="82549" y="1089026"/>
            <a:ext cx="5976939" cy="5688014"/>
          </a:xfrm>
          <a:prstGeom prst="snip2SameRect">
            <a:avLst>
              <a:gd name="adj1" fmla="val 2388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Lucida Sans" panose="020B060203050402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DE9FAA0-AAE7-4EBB-99AE-718B603C5B40}"/>
              </a:ext>
            </a:extLst>
          </p:cNvPr>
          <p:cNvSpPr/>
          <p:nvPr/>
        </p:nvSpPr>
        <p:spPr>
          <a:xfrm flipV="1">
            <a:off x="82551" y="80960"/>
            <a:ext cx="12026900" cy="935039"/>
          </a:xfrm>
          <a:prstGeom prst="snip2SameRect">
            <a:avLst>
              <a:gd name="adj1" fmla="val 15394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Lucida Sans" panose="020B0602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2" y="1233489"/>
            <a:ext cx="5689601" cy="4535486"/>
          </a:xfrm>
        </p:spPr>
        <p:txBody>
          <a:bodyPr>
            <a:normAutofit/>
          </a:bodyPr>
          <a:lstStyle>
            <a:lvl1pPr marL="228600" indent="-228600">
              <a:buFont typeface="Calibri" panose="020F0502020204030204" pitchFamily="34" charset="0"/>
              <a:buChar char="-"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685800" indent="-228600">
              <a:buFont typeface="Calibri" panose="020F0502020204030204" pitchFamily="34" charset="0"/>
              <a:buChar char="-"/>
              <a:defRPr sz="16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1143000" indent="-228600">
              <a:buFont typeface="Calibri" panose="020F0502020204030204" pitchFamily="34" charset="0"/>
              <a:buChar char="-"/>
              <a:defRPr sz="140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600200" indent="-2286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2171700" indent="-3429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EB9B0D-EAE0-44D8-BFE9-7D23F35A5C9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5388" y="1233488"/>
            <a:ext cx="5689601" cy="4535487"/>
          </a:xfrm>
        </p:spPr>
        <p:txBody>
          <a:bodyPr>
            <a:normAutofit/>
          </a:bodyPr>
          <a:lstStyle>
            <a:lvl1pPr marL="228600" indent="-228600">
              <a:buFont typeface="Calibri" panose="020F0502020204030204" pitchFamily="34" charset="0"/>
              <a:buChar char="-"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685800" indent="-228600">
              <a:buFont typeface="Calibri" panose="020F0502020204030204" pitchFamily="34" charset="0"/>
              <a:buChar char="-"/>
              <a:defRPr sz="16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1143000" indent="-228600">
              <a:buFont typeface="Calibri" panose="020F0502020204030204" pitchFamily="34" charset="0"/>
              <a:buChar char="-"/>
              <a:defRPr sz="140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600200" indent="-2286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2171700" indent="-3429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ACE055A-05AE-44DE-8DE0-C75E35A1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4" y="80963"/>
            <a:ext cx="11737974" cy="93503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0BFFB4-486E-4B54-8724-E9250FC733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7013" y="5768975"/>
            <a:ext cx="5689600" cy="863600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2E444E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920D26C-651D-49C3-AF9D-4778D9CA5D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5388" y="5768975"/>
            <a:ext cx="5689600" cy="863600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2E444E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5" name="Slide Number Placeholder 12">
            <a:extLst>
              <a:ext uri="{FF2B5EF4-FFF2-40B4-BE49-F238E27FC236}">
                <a16:creationId xmlns:a16="http://schemas.microsoft.com/office/drawing/2014/main" id="{69A7A230-C9A3-4967-A56F-7D7B8C258A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366250" y="6411913"/>
            <a:ext cx="2743200" cy="365125"/>
          </a:xfrm>
        </p:spPr>
        <p:txBody>
          <a:bodyPr/>
          <a:lstStyle/>
          <a:p>
            <a:fld id="{7D41C653-20ED-4473-87CC-ECD88DAE15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085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">
          <p15:clr>
            <a:srgbClr val="FBAE40"/>
          </p15:clr>
        </p15:guide>
        <p15:guide id="2" orient="horz" pos="4269">
          <p15:clr>
            <a:srgbClr val="FBAE40"/>
          </p15:clr>
        </p15:guide>
        <p15:guide id="3" pos="52">
          <p15:clr>
            <a:srgbClr val="FBAE40"/>
          </p15:clr>
        </p15:guide>
        <p15:guide id="4" pos="7628">
          <p15:clr>
            <a:srgbClr val="FBAE40"/>
          </p15:clr>
        </p15:guide>
        <p15:guide id="5" orient="horz" pos="640">
          <p15:clr>
            <a:srgbClr val="FBAE40"/>
          </p15:clr>
        </p15:guide>
        <p15:guide id="6" orient="horz" pos="686">
          <p15:clr>
            <a:srgbClr val="FBAE40"/>
          </p15:clr>
        </p15:guide>
        <p15:guide id="7" pos="3817">
          <p15:clr>
            <a:srgbClr val="FBAE40"/>
          </p15:clr>
        </p15:guide>
        <p15:guide id="8" pos="3863">
          <p15:clr>
            <a:srgbClr val="FBAE40"/>
          </p15:clr>
        </p15:guide>
        <p15:guide id="9" pos="143">
          <p15:clr>
            <a:srgbClr val="FBAE40"/>
          </p15:clr>
        </p15:guide>
        <p15:guide id="10" pos="3727">
          <p15:clr>
            <a:srgbClr val="FBAE40"/>
          </p15:clr>
        </p15:guide>
        <p15:guide id="11" orient="horz" pos="777">
          <p15:clr>
            <a:srgbClr val="FBAE40"/>
          </p15:clr>
        </p15:guide>
        <p15:guide id="12" orient="horz" pos="4178">
          <p15:clr>
            <a:srgbClr val="FBAE40"/>
          </p15:clr>
        </p15:guide>
        <p15:guide id="13" pos="3953">
          <p15:clr>
            <a:srgbClr val="FBAE40"/>
          </p15:clr>
        </p15:guide>
        <p15:guide id="14" pos="7537">
          <p15:clr>
            <a:srgbClr val="FBAE40"/>
          </p15:clr>
        </p15:guide>
        <p15:guide id="15" pos="1935">
          <p15:clr>
            <a:srgbClr val="FBAE40"/>
          </p15:clr>
        </p15:guide>
        <p15:guide id="16" pos="5745">
          <p15:clr>
            <a:srgbClr val="FBAE40"/>
          </p15:clr>
        </p15:guide>
        <p15:guide id="17" orient="horz" pos="3634">
          <p15:clr>
            <a:srgbClr val="FBAE40"/>
          </p15:clr>
        </p15:guide>
        <p15:guide id="18" orient="horz" pos="220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Snipped 10">
            <a:extLst>
              <a:ext uri="{FF2B5EF4-FFF2-40B4-BE49-F238E27FC236}">
                <a16:creationId xmlns:a16="http://schemas.microsoft.com/office/drawing/2014/main" id="{BB1A22B1-6009-44A9-8A1C-A287B03500B1}"/>
              </a:ext>
            </a:extLst>
          </p:cNvPr>
          <p:cNvSpPr/>
          <p:nvPr/>
        </p:nvSpPr>
        <p:spPr>
          <a:xfrm>
            <a:off x="8148636" y="1089025"/>
            <a:ext cx="3960814" cy="5688013"/>
          </a:xfrm>
          <a:prstGeom prst="snip2SameRect">
            <a:avLst>
              <a:gd name="adj1" fmla="val 3616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Lucida Sans" panose="020B0602030504020204" pitchFamily="34" charset="0"/>
            </a:endParaRPr>
          </a:p>
        </p:txBody>
      </p:sp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77BBEF3E-AE25-4EB4-B2A1-3397209B2DC4}"/>
              </a:ext>
            </a:extLst>
          </p:cNvPr>
          <p:cNvSpPr/>
          <p:nvPr/>
        </p:nvSpPr>
        <p:spPr>
          <a:xfrm>
            <a:off x="82550" y="1089026"/>
            <a:ext cx="3960814" cy="5688014"/>
          </a:xfrm>
          <a:prstGeom prst="snip2SameRect">
            <a:avLst>
              <a:gd name="adj1" fmla="val 3510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Lucida Sans" panose="020B060203050402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DE9FAA0-AAE7-4EBB-99AE-718B603C5B40}"/>
              </a:ext>
            </a:extLst>
          </p:cNvPr>
          <p:cNvSpPr/>
          <p:nvPr/>
        </p:nvSpPr>
        <p:spPr>
          <a:xfrm flipV="1">
            <a:off x="82551" y="80960"/>
            <a:ext cx="12026900" cy="935039"/>
          </a:xfrm>
          <a:prstGeom prst="snip2SameRect">
            <a:avLst>
              <a:gd name="adj1" fmla="val 15394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Lucida Sans" panose="020B0602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3" y="1233489"/>
            <a:ext cx="3673476" cy="4535486"/>
          </a:xfrm>
        </p:spPr>
        <p:txBody>
          <a:bodyPr>
            <a:normAutofit/>
          </a:bodyPr>
          <a:lstStyle>
            <a:lvl1pPr marL="228600" indent="-228600">
              <a:buFont typeface="Calibri" panose="020F0502020204030204" pitchFamily="34" charset="0"/>
              <a:buChar char="-"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685800" indent="-228600">
              <a:buFont typeface="Calibri" panose="020F0502020204030204" pitchFamily="34" charset="0"/>
              <a:buChar char="-"/>
              <a:defRPr sz="16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1143000" indent="-228600">
              <a:buFont typeface="Calibri" panose="020F0502020204030204" pitchFamily="34" charset="0"/>
              <a:buChar char="-"/>
              <a:defRPr sz="140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600200" indent="-2286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2171700" indent="-3429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EB9B0D-EAE0-44D8-BFE9-7D23F35A5C9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291513" y="1233488"/>
            <a:ext cx="3673476" cy="4535487"/>
          </a:xfrm>
        </p:spPr>
        <p:txBody>
          <a:bodyPr>
            <a:normAutofit/>
          </a:bodyPr>
          <a:lstStyle>
            <a:lvl1pPr marL="228600" indent="-228600">
              <a:buFont typeface="Calibri" panose="020F0502020204030204" pitchFamily="34" charset="0"/>
              <a:buChar char="-"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685800" indent="-228600">
              <a:buFont typeface="Calibri" panose="020F0502020204030204" pitchFamily="34" charset="0"/>
              <a:buChar char="-"/>
              <a:defRPr sz="16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1143000" indent="-228600">
              <a:buFont typeface="Calibri" panose="020F0502020204030204" pitchFamily="34" charset="0"/>
              <a:buChar char="-"/>
              <a:defRPr sz="140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600200" indent="-2286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2171700" indent="-3429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ACE055A-05AE-44DE-8DE0-C75E35A1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4" y="80963"/>
            <a:ext cx="11737974" cy="93503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0BFFB4-486E-4B54-8724-E9250FC733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7013" y="5768975"/>
            <a:ext cx="3673475" cy="863600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2E444E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920D26C-651D-49C3-AF9D-4778D9CA5D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91512" y="5768975"/>
            <a:ext cx="3673475" cy="863600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2E444E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5" name="Slide Number Placeholder 12">
            <a:extLst>
              <a:ext uri="{FF2B5EF4-FFF2-40B4-BE49-F238E27FC236}">
                <a16:creationId xmlns:a16="http://schemas.microsoft.com/office/drawing/2014/main" id="{69A7A230-C9A3-4967-A56F-7D7B8C258A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366250" y="6411913"/>
            <a:ext cx="2743200" cy="365125"/>
          </a:xfrm>
        </p:spPr>
        <p:txBody>
          <a:bodyPr/>
          <a:lstStyle/>
          <a:p>
            <a:fld id="{7D41C653-20ED-4473-87CC-ECD88DAE152E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Rectangle: Top Corners Snipped 15">
            <a:extLst>
              <a:ext uri="{FF2B5EF4-FFF2-40B4-BE49-F238E27FC236}">
                <a16:creationId xmlns:a16="http://schemas.microsoft.com/office/drawing/2014/main" id="{C9E663CB-8032-457B-B1B5-4C354BDD3AA0}"/>
              </a:ext>
            </a:extLst>
          </p:cNvPr>
          <p:cNvSpPr/>
          <p:nvPr/>
        </p:nvSpPr>
        <p:spPr>
          <a:xfrm>
            <a:off x="4116388" y="1089025"/>
            <a:ext cx="3959225" cy="5688012"/>
          </a:xfrm>
          <a:prstGeom prst="snip2SameRect">
            <a:avLst>
              <a:gd name="adj1" fmla="val 3671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Lucida Sans" panose="020B060203050402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72CDEE3-49F9-402C-B134-3ADEC24C046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59262" y="1233488"/>
            <a:ext cx="3673476" cy="4535487"/>
          </a:xfrm>
        </p:spPr>
        <p:txBody>
          <a:bodyPr>
            <a:normAutofit/>
          </a:bodyPr>
          <a:lstStyle>
            <a:lvl1pPr marL="228600" indent="-228600">
              <a:buFont typeface="Calibri" panose="020F0502020204030204" pitchFamily="34" charset="0"/>
              <a:buChar char="-"/>
              <a:defRPr sz="1800">
                <a:solidFill>
                  <a:srgbClr val="2E444E"/>
                </a:solidFill>
                <a:latin typeface="Lucida Sans" panose="020B0602030504020204" pitchFamily="34" charset="0"/>
              </a:defRPr>
            </a:lvl1pPr>
            <a:lvl2pPr marL="685800" indent="-228600">
              <a:buFont typeface="Calibri" panose="020F0502020204030204" pitchFamily="34" charset="0"/>
              <a:buChar char="-"/>
              <a:defRPr sz="1600">
                <a:solidFill>
                  <a:srgbClr val="2E444E"/>
                </a:solidFill>
                <a:latin typeface="Lucida Sans" panose="020B0602030504020204" pitchFamily="34" charset="0"/>
              </a:defRPr>
            </a:lvl2pPr>
            <a:lvl3pPr marL="1143000" indent="-228600">
              <a:buFont typeface="Calibri" panose="020F0502020204030204" pitchFamily="34" charset="0"/>
              <a:buChar char="-"/>
              <a:defRPr sz="1400">
                <a:solidFill>
                  <a:srgbClr val="2E444E"/>
                </a:solidFill>
                <a:latin typeface="Lucida Sans" panose="020B0602030504020204" pitchFamily="34" charset="0"/>
              </a:defRPr>
            </a:lvl3pPr>
            <a:lvl4pPr marL="1600200" indent="-2286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4pPr>
            <a:lvl5pPr marL="2171700" indent="-342900">
              <a:buFont typeface="Calibri" panose="020F0502020204030204" pitchFamily="34" charset="0"/>
              <a:buChar char="-"/>
              <a:defRPr sz="1200">
                <a:solidFill>
                  <a:srgbClr val="2E444E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8395D4D-8E55-4A36-8E71-1A06F4CCDE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59263" y="5768975"/>
            <a:ext cx="3673472" cy="863600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2E444E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31152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">
          <p15:clr>
            <a:srgbClr val="FBAE40"/>
          </p15:clr>
        </p15:guide>
        <p15:guide id="2" orient="horz" pos="4269">
          <p15:clr>
            <a:srgbClr val="FBAE40"/>
          </p15:clr>
        </p15:guide>
        <p15:guide id="3" pos="52">
          <p15:clr>
            <a:srgbClr val="FBAE40"/>
          </p15:clr>
        </p15:guide>
        <p15:guide id="4" pos="7628">
          <p15:clr>
            <a:srgbClr val="FBAE40"/>
          </p15:clr>
        </p15:guide>
        <p15:guide id="5" orient="horz" pos="640">
          <p15:clr>
            <a:srgbClr val="FBAE40"/>
          </p15:clr>
        </p15:guide>
        <p15:guide id="6" orient="horz" pos="686">
          <p15:clr>
            <a:srgbClr val="FBAE40"/>
          </p15:clr>
        </p15:guide>
        <p15:guide id="7" pos="2547">
          <p15:clr>
            <a:srgbClr val="FBAE40"/>
          </p15:clr>
        </p15:guide>
        <p15:guide id="8" pos="5223">
          <p15:clr>
            <a:srgbClr val="FBAE40"/>
          </p15:clr>
        </p15:guide>
        <p15:guide id="9" pos="143">
          <p15:clr>
            <a:srgbClr val="FBAE40"/>
          </p15:clr>
        </p15:guide>
        <p15:guide id="10" pos="2457">
          <p15:clr>
            <a:srgbClr val="FBAE40"/>
          </p15:clr>
        </p15:guide>
        <p15:guide id="11" orient="horz" pos="777">
          <p15:clr>
            <a:srgbClr val="FBAE40"/>
          </p15:clr>
        </p15:guide>
        <p15:guide id="12" orient="horz" pos="4178">
          <p15:clr>
            <a:srgbClr val="FBAE40"/>
          </p15:clr>
        </p15:guide>
        <p15:guide id="13" pos="5133">
          <p15:clr>
            <a:srgbClr val="FBAE40"/>
          </p15:clr>
        </p15:guide>
        <p15:guide id="14" pos="7537">
          <p15:clr>
            <a:srgbClr val="FBAE40"/>
          </p15:clr>
        </p15:guide>
        <p15:guide id="15" pos="1300">
          <p15:clr>
            <a:srgbClr val="FBAE40"/>
          </p15:clr>
        </p15:guide>
        <p15:guide id="16" pos="6380">
          <p15:clr>
            <a:srgbClr val="FBAE40"/>
          </p15:clr>
        </p15:guide>
        <p15:guide id="17" orient="horz" pos="3634">
          <p15:clr>
            <a:srgbClr val="FBAE40"/>
          </p15:clr>
        </p15:guide>
        <p15:guide id="18" orient="horz" pos="2205">
          <p15:clr>
            <a:srgbClr val="FBAE40"/>
          </p15:clr>
        </p15:guide>
        <p15:guide id="19" pos="2593">
          <p15:clr>
            <a:srgbClr val="FBAE40"/>
          </p15:clr>
        </p15:guide>
        <p15:guide id="20" pos="5087">
          <p15:clr>
            <a:srgbClr val="FBAE40"/>
          </p15:clr>
        </p15:guide>
        <p15:guide id="21" pos="2683">
          <p15:clr>
            <a:srgbClr val="FBAE40"/>
          </p15:clr>
        </p15:guide>
        <p15:guide id="22" pos="4997">
          <p15:clr>
            <a:srgbClr val="FBAE40"/>
          </p15:clr>
        </p15:guide>
        <p15:guide id="23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3D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Lucida Sans" panose="020B0602030504020204" pitchFamily="34" charset="0"/>
              </a:defRPr>
            </a:lvl1pPr>
          </a:lstStyle>
          <a:p>
            <a:fld id="{8F25EF7E-B8E5-483D-BA3D-A8660D5C383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Lucida Sans" panose="020B0602030504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Lucida Sans" panose="020B0602030504020204" pitchFamily="34" charset="0"/>
              </a:defRPr>
            </a:lvl1pPr>
          </a:lstStyle>
          <a:p>
            <a:fld id="{7D41C653-20ED-4473-87CC-ECD88DAE15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75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Lucida Sans" panose="020B0602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ucida Sans" panose="020B0602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ucida Sans" panose="020B0602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ucida Sans" panose="020B0602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Lucida Sans" panose="020B0602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Lucida Sans" panose="020B0602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4.png"/><Relationship Id="rId5" Type="http://schemas.microsoft.com/office/2007/relationships/media" Target="../media/media3.mp4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video" Target="../media/media3.mp4"/><Relationship Id="rId13" Type="http://schemas.openxmlformats.org/officeDocument/2006/relationships/slideLayout" Target="../slideLayouts/slideLayout4.xml"/><Relationship Id="rId18" Type="http://schemas.openxmlformats.org/officeDocument/2006/relationships/image" Target="../media/image7.png"/><Relationship Id="rId3" Type="http://schemas.microsoft.com/office/2007/relationships/media" Target="../media/media5.mp4"/><Relationship Id="rId7" Type="http://schemas.microsoft.com/office/2007/relationships/media" Target="../media/media3.mp4"/><Relationship Id="rId12" Type="http://schemas.openxmlformats.org/officeDocument/2006/relationships/video" Target="../media/media10.mp4"/><Relationship Id="rId17" Type="http://schemas.openxmlformats.org/officeDocument/2006/relationships/image" Target="../media/image6.png"/><Relationship Id="rId2" Type="http://schemas.openxmlformats.org/officeDocument/2006/relationships/video" Target="../media/media1.mp4"/><Relationship Id="rId16" Type="http://schemas.openxmlformats.org/officeDocument/2006/relationships/image" Target="../media/image5.png"/><Relationship Id="rId1" Type="http://schemas.microsoft.com/office/2007/relationships/media" Target="../media/media1.mp4"/><Relationship Id="rId6" Type="http://schemas.openxmlformats.org/officeDocument/2006/relationships/video" Target="../media/media2.mp4"/><Relationship Id="rId11" Type="http://schemas.microsoft.com/office/2007/relationships/media" Target="../media/media10.mp4"/><Relationship Id="rId5" Type="http://schemas.microsoft.com/office/2007/relationships/media" Target="../media/media2.mp4"/><Relationship Id="rId15" Type="http://schemas.openxmlformats.org/officeDocument/2006/relationships/image" Target="../media/image9.png"/><Relationship Id="rId10" Type="http://schemas.openxmlformats.org/officeDocument/2006/relationships/video" Target="../media/media4.mp4"/><Relationship Id="rId19" Type="http://schemas.openxmlformats.org/officeDocument/2006/relationships/image" Target="../media/image22.png"/><Relationship Id="rId4" Type="http://schemas.openxmlformats.org/officeDocument/2006/relationships/video" Target="../media/media5.mp4"/><Relationship Id="rId9" Type="http://schemas.microsoft.com/office/2007/relationships/media" Target="../media/media4.mp4"/><Relationship Id="rId1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6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p4"/><Relationship Id="rId13" Type="http://schemas.openxmlformats.org/officeDocument/2006/relationships/image" Target="../media/image12.png"/><Relationship Id="rId3" Type="http://schemas.microsoft.com/office/2007/relationships/media" Target="../media/media6.mp4"/><Relationship Id="rId7" Type="http://schemas.microsoft.com/office/2007/relationships/media" Target="../media/media8.mp4"/><Relationship Id="rId12" Type="http://schemas.openxmlformats.org/officeDocument/2006/relationships/image" Target="../media/image1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10.png"/><Relationship Id="rId5" Type="http://schemas.microsoft.com/office/2007/relationships/media" Target="../media/media7.mp4"/><Relationship Id="rId10" Type="http://schemas.openxmlformats.org/officeDocument/2006/relationships/image" Target="../media/image9.png"/><Relationship Id="rId4" Type="http://schemas.openxmlformats.org/officeDocument/2006/relationships/video" Target="../media/media6.mp4"/><Relationship Id="rId9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F3CD8-377B-4CD2-864C-1F5F6FFD89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Low-cost modelling for bubble collapse displacement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3F26AA-AECD-4768-BC08-B6B93D8604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800" dirty="0"/>
              <a:t>Elijah Andrews</a:t>
            </a:r>
          </a:p>
          <a:p>
            <a:r>
              <a:rPr lang="en-GB" dirty="0"/>
              <a:t>Ivo Peters</a:t>
            </a: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B7A87169-595C-4D9F-9CDF-5CBB5A17E2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64" y="5370634"/>
            <a:ext cx="2305811" cy="886136"/>
          </a:xfrm>
          <a:prstGeom prst="rect">
            <a:avLst/>
          </a:prstGeom>
        </p:spPr>
      </p:pic>
      <p:pic>
        <p:nvPicPr>
          <p:cNvPr id="6" name="90deg 1168r0">
            <a:hlinkClick r:id="" action="ppaction://media"/>
            <a:extLst>
              <a:ext uri="{FF2B5EF4-FFF2-40B4-BE49-F238E27FC236}">
                <a16:creationId xmlns:a16="http://schemas.microsoft.com/office/drawing/2014/main" id="{A4AF7454-7089-4C9C-9A9B-293E58A825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3887" y="237638"/>
            <a:ext cx="2338208" cy="1607519"/>
          </a:xfrm>
          <a:prstGeom prst="rect">
            <a:avLst/>
          </a:prstGeom>
        </p:spPr>
      </p:pic>
      <p:pic>
        <p:nvPicPr>
          <p:cNvPr id="7" name="sqr - 641r21">
            <a:hlinkClick r:id="" action="ppaction://media"/>
            <a:extLst>
              <a:ext uri="{FF2B5EF4-FFF2-40B4-BE49-F238E27FC236}">
                <a16:creationId xmlns:a16="http://schemas.microsoft.com/office/drawing/2014/main" id="{3D137677-1F5C-4C56-A1FA-7624547AFAA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61231" y="237639"/>
            <a:ext cx="2338209" cy="1607519"/>
          </a:xfrm>
          <a:prstGeom prst="rect">
            <a:avLst/>
          </a:prstGeom>
        </p:spPr>
      </p:pic>
      <p:pic>
        <p:nvPicPr>
          <p:cNvPr id="8" name="tri - 270r8">
            <a:hlinkClick r:id="" action="ppaction://media"/>
            <a:extLst>
              <a:ext uri="{FF2B5EF4-FFF2-40B4-BE49-F238E27FC236}">
                <a16:creationId xmlns:a16="http://schemas.microsoft.com/office/drawing/2014/main" id="{EF0C73F7-0F3B-42AB-882C-6125B79E47D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92559" y="237641"/>
            <a:ext cx="2338208" cy="1607517"/>
          </a:xfrm>
          <a:prstGeom prst="rect">
            <a:avLst/>
          </a:prstGeom>
        </p:spPr>
      </p:pic>
      <p:pic>
        <p:nvPicPr>
          <p:cNvPr id="9" name="w2h3b - 14r45">
            <a:hlinkClick r:id="" action="ppaction://media"/>
            <a:extLst>
              <a:ext uri="{FF2B5EF4-FFF2-40B4-BE49-F238E27FC236}">
                <a16:creationId xmlns:a16="http://schemas.microsoft.com/office/drawing/2014/main" id="{A5A811AC-844B-44F4-B409-DB5695873793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29904" y="237639"/>
            <a:ext cx="2338209" cy="160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8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FDDAC-8592-46E6-A5F6-6362486C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Splitting the sink into many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0DA21-7638-4748-B516-79CC610FA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6952-65C5-42D4-B55B-2F57BD2CE78F}" type="slidenum">
              <a:rPr lang="en-GB" smtClean="0"/>
              <a:t>10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806E5F-25C9-4209-834B-5EC9197DE5F8}"/>
              </a:ext>
            </a:extLst>
          </p:cNvPr>
          <p:cNvSpPr/>
          <p:nvPr/>
        </p:nvSpPr>
        <p:spPr>
          <a:xfrm>
            <a:off x="227014" y="1233488"/>
            <a:ext cx="11737974" cy="53990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BB2741-5899-442E-92D9-B83233D5CACA}"/>
              </a:ext>
            </a:extLst>
          </p:cNvPr>
          <p:cNvSpPr/>
          <p:nvPr/>
        </p:nvSpPr>
        <p:spPr>
          <a:xfrm>
            <a:off x="227011" y="3945477"/>
            <a:ext cx="11737973" cy="26995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DD8F69-BD11-4DFF-A7EE-EAE3B2F8E2E7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6094556" y="3933032"/>
            <a:ext cx="5870432" cy="79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CF25CE5-3D82-4F86-B81A-5A53448932B2}"/>
              </a:ext>
            </a:extLst>
          </p:cNvPr>
          <p:cNvGrpSpPr/>
          <p:nvPr/>
        </p:nvGrpSpPr>
        <p:grpSpPr>
          <a:xfrm>
            <a:off x="5534631" y="1968225"/>
            <a:ext cx="1120810" cy="1217626"/>
            <a:chOff x="5534155" y="3325012"/>
            <a:chExt cx="1120810" cy="12176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2D5EB4A-3312-414B-8787-CF12D2B90D2B}"/>
                </a:ext>
              </a:extLst>
            </p:cNvPr>
            <p:cNvSpPr/>
            <p:nvPr/>
          </p:nvSpPr>
          <p:spPr>
            <a:xfrm>
              <a:off x="5871000" y="3708825"/>
              <a:ext cx="450000" cy="45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CC43047-6129-42E9-9E59-38C1E9678C3A}"/>
                </a:ext>
              </a:extLst>
            </p:cNvPr>
            <p:cNvCxnSpPr>
              <a:cxnSpLocks/>
            </p:cNvCxnSpPr>
            <p:nvPr/>
          </p:nvCxnSpPr>
          <p:spPr>
            <a:xfrm>
              <a:off x="6094080" y="3325012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C29FA8E-9D0C-45C9-BEC0-0CBD97A7EAE7}"/>
                </a:ext>
              </a:extLst>
            </p:cNvPr>
            <p:cNvCxnSpPr>
              <a:cxnSpLocks/>
            </p:cNvCxnSpPr>
            <p:nvPr/>
          </p:nvCxnSpPr>
          <p:spPr>
            <a:xfrm rot="3600000" flipH="1">
              <a:off x="6474965" y="3555019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E6E2565-9404-4120-850D-0A3732E40AEA}"/>
                </a:ext>
              </a:extLst>
            </p:cNvPr>
            <p:cNvCxnSpPr>
              <a:cxnSpLocks/>
            </p:cNvCxnSpPr>
            <p:nvPr/>
          </p:nvCxnSpPr>
          <p:spPr>
            <a:xfrm rot="7200000" flipH="1">
              <a:off x="6474964" y="3955075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234982E-1BF0-4F4D-9F86-AA9A28B867F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4080" y="4182638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CEDC514-DD16-43EE-92B4-DE2B03F3B94B}"/>
                </a:ext>
              </a:extLst>
            </p:cNvPr>
            <p:cNvCxnSpPr>
              <a:cxnSpLocks/>
            </p:cNvCxnSpPr>
            <p:nvPr/>
          </p:nvCxnSpPr>
          <p:spPr>
            <a:xfrm rot="-3600000">
              <a:off x="5715114" y="3552576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28B043F-7EF4-41C2-9364-51948AD32DF3}"/>
                </a:ext>
              </a:extLst>
            </p:cNvPr>
            <p:cNvCxnSpPr>
              <a:cxnSpLocks/>
            </p:cNvCxnSpPr>
            <p:nvPr/>
          </p:nvCxnSpPr>
          <p:spPr>
            <a:xfrm rot="-7200000">
              <a:off x="5714155" y="3955075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5A561E-DC8D-400D-806A-EDE81F578AE0}"/>
              </a:ext>
            </a:extLst>
          </p:cNvPr>
          <p:cNvGrpSpPr>
            <a:grpSpLocks noChangeAspect="1"/>
          </p:cNvGrpSpPr>
          <p:nvPr/>
        </p:nvGrpSpPr>
        <p:grpSpPr>
          <a:xfrm>
            <a:off x="5785212" y="4368603"/>
            <a:ext cx="618688" cy="672130"/>
            <a:chOff x="5534155" y="3325012"/>
            <a:chExt cx="1120810" cy="121762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29DC39F-C043-49A9-AA1A-B4B83123CE3E}"/>
                </a:ext>
              </a:extLst>
            </p:cNvPr>
            <p:cNvSpPr/>
            <p:nvPr/>
          </p:nvSpPr>
          <p:spPr>
            <a:xfrm>
              <a:off x="5871000" y="3708825"/>
              <a:ext cx="450000" cy="45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043BCC5-6B2C-4A89-91B5-356088E26F1B}"/>
                </a:ext>
              </a:extLst>
            </p:cNvPr>
            <p:cNvCxnSpPr>
              <a:cxnSpLocks/>
            </p:cNvCxnSpPr>
            <p:nvPr/>
          </p:nvCxnSpPr>
          <p:spPr>
            <a:xfrm>
              <a:off x="6094080" y="3325012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6A9937B-D23C-4707-B139-05F77CD75621}"/>
                </a:ext>
              </a:extLst>
            </p:cNvPr>
            <p:cNvCxnSpPr>
              <a:cxnSpLocks/>
            </p:cNvCxnSpPr>
            <p:nvPr/>
          </p:nvCxnSpPr>
          <p:spPr>
            <a:xfrm rot="3600000" flipH="1">
              <a:off x="6474965" y="3555019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EC563DD-1379-43D1-BDBC-5880E57FBDCE}"/>
                </a:ext>
              </a:extLst>
            </p:cNvPr>
            <p:cNvCxnSpPr>
              <a:cxnSpLocks/>
            </p:cNvCxnSpPr>
            <p:nvPr/>
          </p:nvCxnSpPr>
          <p:spPr>
            <a:xfrm rot="7200000" flipH="1">
              <a:off x="6474964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0B17D5F-8D6A-4474-B8FD-777FEB1E470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4080" y="4182638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DEA6A64-1C0B-48DE-B468-F8ADD469D3A1}"/>
                </a:ext>
              </a:extLst>
            </p:cNvPr>
            <p:cNvCxnSpPr>
              <a:cxnSpLocks/>
            </p:cNvCxnSpPr>
            <p:nvPr/>
          </p:nvCxnSpPr>
          <p:spPr>
            <a:xfrm rot="-3600000">
              <a:off x="5715114" y="3552576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C598D5E-2BD9-4C2D-9748-EF111F6B10D3}"/>
                </a:ext>
              </a:extLst>
            </p:cNvPr>
            <p:cNvCxnSpPr>
              <a:cxnSpLocks/>
            </p:cNvCxnSpPr>
            <p:nvPr/>
          </p:nvCxnSpPr>
          <p:spPr>
            <a:xfrm rot="-7200000">
              <a:off x="5714155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38BAC42-8AA2-4E49-B2D5-330C965E09EF}"/>
              </a:ext>
            </a:extLst>
          </p:cNvPr>
          <p:cNvCxnSpPr>
            <a:cxnSpLocks/>
            <a:stCxn id="5" idx="1"/>
          </p:cNvCxnSpPr>
          <p:nvPr/>
        </p:nvCxnSpPr>
        <p:spPr>
          <a:xfrm>
            <a:off x="227014" y="3933032"/>
            <a:ext cx="586898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4B6C71D-18C1-4DC3-A41A-B8878130E8D5}"/>
              </a:ext>
            </a:extLst>
          </p:cNvPr>
          <p:cNvGrpSpPr>
            <a:grpSpLocks noChangeAspect="1"/>
          </p:cNvGrpSpPr>
          <p:nvPr/>
        </p:nvGrpSpPr>
        <p:grpSpPr>
          <a:xfrm>
            <a:off x="7152104" y="4393554"/>
            <a:ext cx="541352" cy="588113"/>
            <a:chOff x="5534155" y="3325012"/>
            <a:chExt cx="1120810" cy="121762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251CF6F-7A24-4C89-BBAE-E82B8D7302D8}"/>
                </a:ext>
              </a:extLst>
            </p:cNvPr>
            <p:cNvSpPr/>
            <p:nvPr/>
          </p:nvSpPr>
          <p:spPr>
            <a:xfrm>
              <a:off x="5871000" y="3708825"/>
              <a:ext cx="450000" cy="45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7EFE530-F0D8-45E3-A08B-0B5F1593BADC}"/>
                </a:ext>
              </a:extLst>
            </p:cNvPr>
            <p:cNvCxnSpPr>
              <a:cxnSpLocks/>
            </p:cNvCxnSpPr>
            <p:nvPr/>
          </p:nvCxnSpPr>
          <p:spPr>
            <a:xfrm>
              <a:off x="6094080" y="3325012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1F033A3-E523-4B1D-BF2C-5871011B8795}"/>
                </a:ext>
              </a:extLst>
            </p:cNvPr>
            <p:cNvCxnSpPr>
              <a:cxnSpLocks/>
            </p:cNvCxnSpPr>
            <p:nvPr/>
          </p:nvCxnSpPr>
          <p:spPr>
            <a:xfrm rot="3600000" flipH="1">
              <a:off x="6474965" y="3555019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75055EC-DA81-4507-87F2-6D821F356B3E}"/>
                </a:ext>
              </a:extLst>
            </p:cNvPr>
            <p:cNvCxnSpPr>
              <a:cxnSpLocks/>
            </p:cNvCxnSpPr>
            <p:nvPr/>
          </p:nvCxnSpPr>
          <p:spPr>
            <a:xfrm rot="7200000" flipH="1">
              <a:off x="6474964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1DE19F2-0AC6-4B65-B4B7-E0F19B94FBC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4080" y="4182638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241B8B4-3013-406C-B62C-A76221E87FC7}"/>
                </a:ext>
              </a:extLst>
            </p:cNvPr>
            <p:cNvCxnSpPr>
              <a:cxnSpLocks/>
            </p:cNvCxnSpPr>
            <p:nvPr/>
          </p:nvCxnSpPr>
          <p:spPr>
            <a:xfrm rot="-3600000">
              <a:off x="5715114" y="3552576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5ACA071-E419-4E97-B262-EAFDBB0B842E}"/>
                </a:ext>
              </a:extLst>
            </p:cNvPr>
            <p:cNvCxnSpPr>
              <a:cxnSpLocks/>
            </p:cNvCxnSpPr>
            <p:nvPr/>
          </p:nvCxnSpPr>
          <p:spPr>
            <a:xfrm rot="-7200000">
              <a:off x="5714155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C69BAE1-DC0A-41B3-A62F-FCB9F6F82FEC}"/>
              </a:ext>
            </a:extLst>
          </p:cNvPr>
          <p:cNvGrpSpPr>
            <a:grpSpLocks noChangeAspect="1"/>
          </p:cNvGrpSpPr>
          <p:nvPr/>
        </p:nvGrpSpPr>
        <p:grpSpPr>
          <a:xfrm>
            <a:off x="4495656" y="4393555"/>
            <a:ext cx="541352" cy="588113"/>
            <a:chOff x="5534155" y="3325012"/>
            <a:chExt cx="1120810" cy="1217626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448D827-6FE5-46AC-B918-7242CB0961D1}"/>
                </a:ext>
              </a:extLst>
            </p:cNvPr>
            <p:cNvSpPr/>
            <p:nvPr/>
          </p:nvSpPr>
          <p:spPr>
            <a:xfrm>
              <a:off x="5871000" y="3708825"/>
              <a:ext cx="450000" cy="45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5F0ABE7-0901-4978-A6D2-949B4DB7AC74}"/>
                </a:ext>
              </a:extLst>
            </p:cNvPr>
            <p:cNvCxnSpPr>
              <a:cxnSpLocks/>
            </p:cNvCxnSpPr>
            <p:nvPr/>
          </p:nvCxnSpPr>
          <p:spPr>
            <a:xfrm>
              <a:off x="6094080" y="3325012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2EED361-B079-4F6D-950C-AFA3CEB731B1}"/>
                </a:ext>
              </a:extLst>
            </p:cNvPr>
            <p:cNvCxnSpPr>
              <a:cxnSpLocks/>
            </p:cNvCxnSpPr>
            <p:nvPr/>
          </p:nvCxnSpPr>
          <p:spPr>
            <a:xfrm rot="3600000" flipH="1">
              <a:off x="6474965" y="3555019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EF8EBB2-D63C-4BBE-8570-1E4CB09600DF}"/>
                </a:ext>
              </a:extLst>
            </p:cNvPr>
            <p:cNvCxnSpPr>
              <a:cxnSpLocks/>
            </p:cNvCxnSpPr>
            <p:nvPr/>
          </p:nvCxnSpPr>
          <p:spPr>
            <a:xfrm rot="7200000" flipH="1">
              <a:off x="6474964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CE99E53-5290-4E55-962B-934757713D3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4080" y="4182638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459EEDC-3D18-40ED-B54A-5BECDB45026F}"/>
                </a:ext>
              </a:extLst>
            </p:cNvPr>
            <p:cNvCxnSpPr>
              <a:cxnSpLocks/>
            </p:cNvCxnSpPr>
            <p:nvPr/>
          </p:nvCxnSpPr>
          <p:spPr>
            <a:xfrm rot="-3600000">
              <a:off x="5715114" y="3552576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E8BE051-A420-4E1A-9304-CB2C81C5BC37}"/>
                </a:ext>
              </a:extLst>
            </p:cNvPr>
            <p:cNvCxnSpPr>
              <a:cxnSpLocks/>
            </p:cNvCxnSpPr>
            <p:nvPr/>
          </p:nvCxnSpPr>
          <p:spPr>
            <a:xfrm rot="-7200000">
              <a:off x="5714155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3C75D01-6FC6-4E23-A389-EF0A3AEE7569}"/>
              </a:ext>
            </a:extLst>
          </p:cNvPr>
          <p:cNvGrpSpPr>
            <a:grpSpLocks noChangeAspect="1"/>
          </p:cNvGrpSpPr>
          <p:nvPr/>
        </p:nvGrpSpPr>
        <p:grpSpPr>
          <a:xfrm>
            <a:off x="3260235" y="4422960"/>
            <a:ext cx="487217" cy="529302"/>
            <a:chOff x="5534155" y="3325012"/>
            <a:chExt cx="1120810" cy="1217626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8C7788C-7275-478E-8CA0-E4DEB3007D39}"/>
                </a:ext>
              </a:extLst>
            </p:cNvPr>
            <p:cNvSpPr/>
            <p:nvPr/>
          </p:nvSpPr>
          <p:spPr>
            <a:xfrm>
              <a:off x="5871000" y="3708825"/>
              <a:ext cx="450000" cy="45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ADC77B1-6EE3-490F-9716-0F708B49829C}"/>
                </a:ext>
              </a:extLst>
            </p:cNvPr>
            <p:cNvCxnSpPr>
              <a:cxnSpLocks/>
            </p:cNvCxnSpPr>
            <p:nvPr/>
          </p:nvCxnSpPr>
          <p:spPr>
            <a:xfrm>
              <a:off x="6094080" y="3325012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B18302F5-10B5-44D4-B0D8-19382B2EE351}"/>
                </a:ext>
              </a:extLst>
            </p:cNvPr>
            <p:cNvCxnSpPr>
              <a:cxnSpLocks/>
            </p:cNvCxnSpPr>
            <p:nvPr/>
          </p:nvCxnSpPr>
          <p:spPr>
            <a:xfrm rot="3600000" flipH="1">
              <a:off x="6474965" y="3555019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3A0F866F-D5D5-43F5-8EDA-5D60C4C09063}"/>
                </a:ext>
              </a:extLst>
            </p:cNvPr>
            <p:cNvCxnSpPr>
              <a:cxnSpLocks/>
            </p:cNvCxnSpPr>
            <p:nvPr/>
          </p:nvCxnSpPr>
          <p:spPr>
            <a:xfrm rot="7200000" flipH="1">
              <a:off x="6474964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7B2A4CE7-6C28-4F37-89A5-5E523A7BECE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4080" y="4182638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3E89E801-4ECB-4CC4-8C5D-6ABF70A643F0}"/>
                </a:ext>
              </a:extLst>
            </p:cNvPr>
            <p:cNvCxnSpPr>
              <a:cxnSpLocks/>
            </p:cNvCxnSpPr>
            <p:nvPr/>
          </p:nvCxnSpPr>
          <p:spPr>
            <a:xfrm rot="-3600000">
              <a:off x="5715114" y="3552576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F0357253-D439-447E-812F-6DD157BCFD39}"/>
                </a:ext>
              </a:extLst>
            </p:cNvPr>
            <p:cNvCxnSpPr>
              <a:cxnSpLocks/>
            </p:cNvCxnSpPr>
            <p:nvPr/>
          </p:nvCxnSpPr>
          <p:spPr>
            <a:xfrm rot="-7200000">
              <a:off x="5714155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D2D04EA-C4C4-48A6-B994-0D456BDE7D5D}"/>
              </a:ext>
            </a:extLst>
          </p:cNvPr>
          <p:cNvGrpSpPr>
            <a:grpSpLocks noChangeAspect="1"/>
          </p:cNvGrpSpPr>
          <p:nvPr/>
        </p:nvGrpSpPr>
        <p:grpSpPr>
          <a:xfrm>
            <a:off x="8441660" y="4413699"/>
            <a:ext cx="487217" cy="529302"/>
            <a:chOff x="5534155" y="3325012"/>
            <a:chExt cx="1120810" cy="1217626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F91A23C-32F0-465E-B72B-96470AE1A18A}"/>
                </a:ext>
              </a:extLst>
            </p:cNvPr>
            <p:cNvSpPr/>
            <p:nvPr/>
          </p:nvSpPr>
          <p:spPr>
            <a:xfrm>
              <a:off x="5871000" y="3708825"/>
              <a:ext cx="450000" cy="45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1F3189E8-2D3E-4CD2-BDF7-7FBF9034224C}"/>
                </a:ext>
              </a:extLst>
            </p:cNvPr>
            <p:cNvCxnSpPr>
              <a:cxnSpLocks/>
            </p:cNvCxnSpPr>
            <p:nvPr/>
          </p:nvCxnSpPr>
          <p:spPr>
            <a:xfrm>
              <a:off x="6094080" y="3325012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16CF7A55-32E3-4FF4-81AE-4E645CDA5565}"/>
                </a:ext>
              </a:extLst>
            </p:cNvPr>
            <p:cNvCxnSpPr>
              <a:cxnSpLocks/>
            </p:cNvCxnSpPr>
            <p:nvPr/>
          </p:nvCxnSpPr>
          <p:spPr>
            <a:xfrm rot="3600000" flipH="1">
              <a:off x="6474965" y="3555019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91990D41-9184-4781-A52D-2816D611C6EC}"/>
                </a:ext>
              </a:extLst>
            </p:cNvPr>
            <p:cNvCxnSpPr>
              <a:cxnSpLocks/>
            </p:cNvCxnSpPr>
            <p:nvPr/>
          </p:nvCxnSpPr>
          <p:spPr>
            <a:xfrm rot="7200000" flipH="1">
              <a:off x="6474964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C732FBDD-BAA2-4C0F-B9A8-E6548758824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4080" y="4182638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0D8CBBF1-BF79-43C1-8006-A54AFADB086C}"/>
                </a:ext>
              </a:extLst>
            </p:cNvPr>
            <p:cNvCxnSpPr>
              <a:cxnSpLocks/>
            </p:cNvCxnSpPr>
            <p:nvPr/>
          </p:nvCxnSpPr>
          <p:spPr>
            <a:xfrm rot="-3600000">
              <a:off x="5715114" y="3552576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6185A257-1785-4DE2-85DB-061CEA353924}"/>
                </a:ext>
              </a:extLst>
            </p:cNvPr>
            <p:cNvCxnSpPr>
              <a:cxnSpLocks/>
            </p:cNvCxnSpPr>
            <p:nvPr/>
          </p:nvCxnSpPr>
          <p:spPr>
            <a:xfrm rot="-7200000">
              <a:off x="5714155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0FD947F-41A1-4D3B-88DB-87979226FCD1}"/>
              </a:ext>
            </a:extLst>
          </p:cNvPr>
          <p:cNvGrpSpPr>
            <a:grpSpLocks noChangeAspect="1"/>
          </p:cNvGrpSpPr>
          <p:nvPr/>
        </p:nvGrpSpPr>
        <p:grpSpPr>
          <a:xfrm>
            <a:off x="2073536" y="4450906"/>
            <a:ext cx="438495" cy="476372"/>
            <a:chOff x="5534155" y="3325012"/>
            <a:chExt cx="1120810" cy="1217626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8C8B205-B8E1-4734-B9E5-ABD1A9489105}"/>
                </a:ext>
              </a:extLst>
            </p:cNvPr>
            <p:cNvSpPr/>
            <p:nvPr/>
          </p:nvSpPr>
          <p:spPr>
            <a:xfrm>
              <a:off x="5871000" y="3708825"/>
              <a:ext cx="450000" cy="45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8C80DC29-14FA-4877-9A28-5C48CD9E33FF}"/>
                </a:ext>
              </a:extLst>
            </p:cNvPr>
            <p:cNvCxnSpPr>
              <a:cxnSpLocks/>
            </p:cNvCxnSpPr>
            <p:nvPr/>
          </p:nvCxnSpPr>
          <p:spPr>
            <a:xfrm>
              <a:off x="6094080" y="3325012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B565DB5B-B1CA-4F5C-9526-9FC0F8221198}"/>
                </a:ext>
              </a:extLst>
            </p:cNvPr>
            <p:cNvCxnSpPr>
              <a:cxnSpLocks/>
            </p:cNvCxnSpPr>
            <p:nvPr/>
          </p:nvCxnSpPr>
          <p:spPr>
            <a:xfrm rot="3600000" flipH="1">
              <a:off x="6474965" y="3555019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44F29A4E-8214-4090-9480-E3A44C691F48}"/>
                </a:ext>
              </a:extLst>
            </p:cNvPr>
            <p:cNvCxnSpPr>
              <a:cxnSpLocks/>
            </p:cNvCxnSpPr>
            <p:nvPr/>
          </p:nvCxnSpPr>
          <p:spPr>
            <a:xfrm rot="7200000" flipH="1">
              <a:off x="6474964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49F6C478-8A72-461F-AD8F-8623FD014F0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4080" y="4182638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CDC10152-9D93-4071-8AE2-C16749F79BC6}"/>
                </a:ext>
              </a:extLst>
            </p:cNvPr>
            <p:cNvCxnSpPr>
              <a:cxnSpLocks/>
            </p:cNvCxnSpPr>
            <p:nvPr/>
          </p:nvCxnSpPr>
          <p:spPr>
            <a:xfrm rot="-3600000">
              <a:off x="5715114" y="3552576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D9F45397-A532-475C-84AF-BEBA8FD72620}"/>
                </a:ext>
              </a:extLst>
            </p:cNvPr>
            <p:cNvCxnSpPr>
              <a:cxnSpLocks/>
            </p:cNvCxnSpPr>
            <p:nvPr/>
          </p:nvCxnSpPr>
          <p:spPr>
            <a:xfrm rot="-7200000">
              <a:off x="5714155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8D372FB-F188-4B73-9174-671D97936F68}"/>
              </a:ext>
            </a:extLst>
          </p:cNvPr>
          <p:cNvGrpSpPr>
            <a:grpSpLocks noChangeAspect="1"/>
          </p:cNvGrpSpPr>
          <p:nvPr/>
        </p:nvGrpSpPr>
        <p:grpSpPr>
          <a:xfrm>
            <a:off x="9677081" y="4462273"/>
            <a:ext cx="438495" cy="476372"/>
            <a:chOff x="5534155" y="3325012"/>
            <a:chExt cx="1120810" cy="1217626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06ACC68-3450-4AAA-BCA5-773445B684F9}"/>
                </a:ext>
              </a:extLst>
            </p:cNvPr>
            <p:cNvSpPr/>
            <p:nvPr/>
          </p:nvSpPr>
          <p:spPr>
            <a:xfrm>
              <a:off x="5871000" y="3708825"/>
              <a:ext cx="450000" cy="45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F39B9642-8A32-450E-BEDA-87267F7E9ACC}"/>
                </a:ext>
              </a:extLst>
            </p:cNvPr>
            <p:cNvCxnSpPr>
              <a:cxnSpLocks/>
            </p:cNvCxnSpPr>
            <p:nvPr/>
          </p:nvCxnSpPr>
          <p:spPr>
            <a:xfrm>
              <a:off x="6094080" y="3325012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07F09EB6-61A6-4CEA-B695-45513CEE6EC3}"/>
                </a:ext>
              </a:extLst>
            </p:cNvPr>
            <p:cNvCxnSpPr>
              <a:cxnSpLocks/>
            </p:cNvCxnSpPr>
            <p:nvPr/>
          </p:nvCxnSpPr>
          <p:spPr>
            <a:xfrm rot="3600000" flipH="1">
              <a:off x="6474965" y="3555019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BF80E013-C875-453E-9EE3-EA62419757BF}"/>
                </a:ext>
              </a:extLst>
            </p:cNvPr>
            <p:cNvCxnSpPr>
              <a:cxnSpLocks/>
            </p:cNvCxnSpPr>
            <p:nvPr/>
          </p:nvCxnSpPr>
          <p:spPr>
            <a:xfrm rot="7200000" flipH="1">
              <a:off x="6474964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8BC123E3-50DF-4EA8-BD5B-0DA2F3228E6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4080" y="4182638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9DF9E92A-0070-4A00-975D-4E0658B83E49}"/>
                </a:ext>
              </a:extLst>
            </p:cNvPr>
            <p:cNvCxnSpPr>
              <a:cxnSpLocks/>
            </p:cNvCxnSpPr>
            <p:nvPr/>
          </p:nvCxnSpPr>
          <p:spPr>
            <a:xfrm rot="-3600000">
              <a:off x="5715114" y="3552576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2AFED3CD-7E9A-45A5-88D7-FC1C57CB5956}"/>
                </a:ext>
              </a:extLst>
            </p:cNvPr>
            <p:cNvCxnSpPr>
              <a:cxnSpLocks/>
            </p:cNvCxnSpPr>
            <p:nvPr/>
          </p:nvCxnSpPr>
          <p:spPr>
            <a:xfrm rot="-7200000">
              <a:off x="5714155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9F61AF7B-C9AC-4B9D-9AC6-B9356D222BC6}"/>
              </a:ext>
            </a:extLst>
          </p:cNvPr>
          <p:cNvGrpSpPr>
            <a:grpSpLocks noChangeAspect="1"/>
          </p:cNvGrpSpPr>
          <p:nvPr/>
        </p:nvGrpSpPr>
        <p:grpSpPr>
          <a:xfrm>
            <a:off x="10863782" y="4480494"/>
            <a:ext cx="389774" cy="423442"/>
            <a:chOff x="5534155" y="3325012"/>
            <a:chExt cx="1120810" cy="1217626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52DF957-7A34-4765-BEB2-294007EE3AE3}"/>
                </a:ext>
              </a:extLst>
            </p:cNvPr>
            <p:cNvSpPr/>
            <p:nvPr/>
          </p:nvSpPr>
          <p:spPr>
            <a:xfrm>
              <a:off x="5871000" y="3708825"/>
              <a:ext cx="450000" cy="45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1423E7E3-7B03-4BA0-8334-A7CF679BC1E8}"/>
                </a:ext>
              </a:extLst>
            </p:cNvPr>
            <p:cNvCxnSpPr>
              <a:cxnSpLocks/>
            </p:cNvCxnSpPr>
            <p:nvPr/>
          </p:nvCxnSpPr>
          <p:spPr>
            <a:xfrm>
              <a:off x="6094080" y="3325012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D20E15EC-DA44-4B63-9FFF-A81D054DB8D9}"/>
                </a:ext>
              </a:extLst>
            </p:cNvPr>
            <p:cNvCxnSpPr>
              <a:cxnSpLocks/>
            </p:cNvCxnSpPr>
            <p:nvPr/>
          </p:nvCxnSpPr>
          <p:spPr>
            <a:xfrm rot="3600000" flipH="1">
              <a:off x="6474965" y="3555019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4BE1054C-6E0F-4D60-AF9B-E0BB5315198B}"/>
                </a:ext>
              </a:extLst>
            </p:cNvPr>
            <p:cNvCxnSpPr>
              <a:cxnSpLocks/>
            </p:cNvCxnSpPr>
            <p:nvPr/>
          </p:nvCxnSpPr>
          <p:spPr>
            <a:xfrm rot="7200000" flipH="1">
              <a:off x="6474964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97AC65A2-A8A4-4760-AC3B-7A6E9000F86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4080" y="4182638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931B75D9-2C27-4391-B82A-A0C0924A6251}"/>
                </a:ext>
              </a:extLst>
            </p:cNvPr>
            <p:cNvCxnSpPr>
              <a:cxnSpLocks/>
            </p:cNvCxnSpPr>
            <p:nvPr/>
          </p:nvCxnSpPr>
          <p:spPr>
            <a:xfrm rot="-3600000">
              <a:off x="5715114" y="3552576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49ABF197-6315-4B5B-9377-A5B4B9D66493}"/>
                </a:ext>
              </a:extLst>
            </p:cNvPr>
            <p:cNvCxnSpPr>
              <a:cxnSpLocks/>
            </p:cNvCxnSpPr>
            <p:nvPr/>
          </p:nvCxnSpPr>
          <p:spPr>
            <a:xfrm rot="-7200000">
              <a:off x="5714155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B2908DE-1A78-4149-A9B1-EA1BB45A02D0}"/>
              </a:ext>
            </a:extLst>
          </p:cNvPr>
          <p:cNvGrpSpPr>
            <a:grpSpLocks noChangeAspect="1"/>
          </p:cNvGrpSpPr>
          <p:nvPr/>
        </p:nvGrpSpPr>
        <p:grpSpPr>
          <a:xfrm>
            <a:off x="935558" y="4480494"/>
            <a:ext cx="389774" cy="423442"/>
            <a:chOff x="5534155" y="3325012"/>
            <a:chExt cx="1120810" cy="1217626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ED56DCE-B0BC-4CD4-AF88-8F488034D5EC}"/>
                </a:ext>
              </a:extLst>
            </p:cNvPr>
            <p:cNvSpPr/>
            <p:nvPr/>
          </p:nvSpPr>
          <p:spPr>
            <a:xfrm>
              <a:off x="5871000" y="3708825"/>
              <a:ext cx="450000" cy="45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BE185715-45DF-4725-AD9B-C01AE229E770}"/>
                </a:ext>
              </a:extLst>
            </p:cNvPr>
            <p:cNvCxnSpPr>
              <a:cxnSpLocks/>
            </p:cNvCxnSpPr>
            <p:nvPr/>
          </p:nvCxnSpPr>
          <p:spPr>
            <a:xfrm>
              <a:off x="6094080" y="3325012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2F59BF99-2CCD-4B27-979E-2FC44B88D5F3}"/>
                </a:ext>
              </a:extLst>
            </p:cNvPr>
            <p:cNvCxnSpPr>
              <a:cxnSpLocks/>
            </p:cNvCxnSpPr>
            <p:nvPr/>
          </p:nvCxnSpPr>
          <p:spPr>
            <a:xfrm rot="3600000" flipH="1">
              <a:off x="6474965" y="3555019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EC8E130A-2741-4F1F-AF7C-48EDE9D402EC}"/>
                </a:ext>
              </a:extLst>
            </p:cNvPr>
            <p:cNvCxnSpPr>
              <a:cxnSpLocks/>
            </p:cNvCxnSpPr>
            <p:nvPr/>
          </p:nvCxnSpPr>
          <p:spPr>
            <a:xfrm rot="7200000" flipH="1">
              <a:off x="6474964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A8D27D81-2290-42FF-A145-D937C55C3D9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4080" y="4182638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A047C7C2-AA48-4A67-AE25-BDA120CFE018}"/>
                </a:ext>
              </a:extLst>
            </p:cNvPr>
            <p:cNvCxnSpPr>
              <a:cxnSpLocks/>
            </p:cNvCxnSpPr>
            <p:nvPr/>
          </p:nvCxnSpPr>
          <p:spPr>
            <a:xfrm rot="-3600000">
              <a:off x="5715114" y="3552576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48298309-507A-464B-8DE3-DD9B3816075F}"/>
                </a:ext>
              </a:extLst>
            </p:cNvPr>
            <p:cNvCxnSpPr>
              <a:cxnSpLocks/>
            </p:cNvCxnSpPr>
            <p:nvPr/>
          </p:nvCxnSpPr>
          <p:spPr>
            <a:xfrm rot="-7200000">
              <a:off x="5714155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145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DFFE03-223C-4E59-A730-DCE8CF881BED}"/>
              </a:ext>
            </a:extLst>
          </p:cNvPr>
          <p:cNvSpPr/>
          <p:nvPr/>
        </p:nvSpPr>
        <p:spPr>
          <a:xfrm>
            <a:off x="227014" y="1233488"/>
            <a:ext cx="11737974" cy="53990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5C9A7A63-DA42-44DB-8AF4-0C876D546CEA}"/>
              </a:ext>
            </a:extLst>
          </p:cNvPr>
          <p:cNvSpPr/>
          <p:nvPr/>
        </p:nvSpPr>
        <p:spPr>
          <a:xfrm>
            <a:off x="227013" y="3944683"/>
            <a:ext cx="11736388" cy="26810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2B06ACB2-A0F4-4366-A8A5-4B77240BC27F}"/>
              </a:ext>
            </a:extLst>
          </p:cNvPr>
          <p:cNvSpPr/>
          <p:nvPr/>
        </p:nvSpPr>
        <p:spPr>
          <a:xfrm>
            <a:off x="7013607" y="3933825"/>
            <a:ext cx="4973638" cy="26995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B497A0-D3A1-4637-A335-A7D818C84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Splitting the sink into many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8DCD3-E335-43EA-AA27-733B1D2C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6952-65C5-42D4-B55B-2F57BD2CE78F}" type="slidenum">
              <a:rPr lang="en-GB" smtClean="0"/>
              <a:t>11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01AC83-C96A-4687-BCBF-7C81E8F68B73}"/>
              </a:ext>
            </a:extLst>
          </p:cNvPr>
          <p:cNvSpPr/>
          <p:nvPr/>
        </p:nvSpPr>
        <p:spPr>
          <a:xfrm>
            <a:off x="227012" y="3945477"/>
            <a:ext cx="4973638" cy="26995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2E432035-0148-4C61-B84C-62C226FD2485}"/>
              </a:ext>
            </a:extLst>
          </p:cNvPr>
          <p:cNvCxnSpPr>
            <a:cxnSpLocks/>
          </p:cNvCxnSpPr>
          <p:nvPr/>
        </p:nvCxnSpPr>
        <p:spPr>
          <a:xfrm>
            <a:off x="227011" y="3933825"/>
            <a:ext cx="5867545" cy="29896"/>
          </a:xfrm>
          <a:prstGeom prst="bentConnector3">
            <a:avLst>
              <a:gd name="adj1" fmla="val 9831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5F98C04A-FC46-455D-818B-961457D5D72C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94556" y="3933825"/>
            <a:ext cx="5870434" cy="29896"/>
          </a:xfrm>
          <a:prstGeom prst="bentConnector3">
            <a:avLst>
              <a:gd name="adj1" fmla="val 100883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36CD0F0C-E5AF-4701-AF26-A812E3B012B2}"/>
              </a:ext>
            </a:extLst>
          </p:cNvPr>
          <p:cNvSpPr/>
          <p:nvPr/>
        </p:nvSpPr>
        <p:spPr>
          <a:xfrm>
            <a:off x="27463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409F44-B982-4D3F-BCE0-4D03BBB4FAC5}"/>
              </a:ext>
            </a:extLst>
          </p:cNvPr>
          <p:cNvSpPr/>
          <p:nvPr/>
        </p:nvSpPr>
        <p:spPr>
          <a:xfrm>
            <a:off x="437118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245A829-078B-4354-844E-24A99A370305}"/>
              </a:ext>
            </a:extLst>
          </p:cNvPr>
          <p:cNvSpPr/>
          <p:nvPr/>
        </p:nvSpPr>
        <p:spPr>
          <a:xfrm>
            <a:off x="59959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4D073F2-2A3F-48EE-AF88-CA746DA558D3}"/>
              </a:ext>
            </a:extLst>
          </p:cNvPr>
          <p:cNvSpPr/>
          <p:nvPr/>
        </p:nvSpPr>
        <p:spPr>
          <a:xfrm>
            <a:off x="76207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5DEA46F-17C5-4EBE-AB68-315CF041B521}"/>
              </a:ext>
            </a:extLst>
          </p:cNvPr>
          <p:cNvSpPr/>
          <p:nvPr/>
        </p:nvSpPr>
        <p:spPr>
          <a:xfrm>
            <a:off x="924558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B3938F4-8C55-4136-A76A-8C2202A3A2B9}"/>
              </a:ext>
            </a:extLst>
          </p:cNvPr>
          <p:cNvSpPr/>
          <p:nvPr/>
        </p:nvSpPr>
        <p:spPr>
          <a:xfrm>
            <a:off x="108703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3A218A4-8E09-4C97-BBBF-E4524DEE336B}"/>
              </a:ext>
            </a:extLst>
          </p:cNvPr>
          <p:cNvSpPr/>
          <p:nvPr/>
        </p:nvSpPr>
        <p:spPr>
          <a:xfrm>
            <a:off x="124951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BAFF8F1-0A80-48D7-ACF0-2715D93DFD06}"/>
              </a:ext>
            </a:extLst>
          </p:cNvPr>
          <p:cNvSpPr/>
          <p:nvPr/>
        </p:nvSpPr>
        <p:spPr>
          <a:xfrm>
            <a:off x="1411998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E604421-F4EF-4807-8EC2-217B430CD2F0}"/>
              </a:ext>
            </a:extLst>
          </p:cNvPr>
          <p:cNvSpPr/>
          <p:nvPr/>
        </p:nvSpPr>
        <p:spPr>
          <a:xfrm>
            <a:off x="157447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20220CA-770C-4D78-9247-5CB682BDCACB}"/>
              </a:ext>
            </a:extLst>
          </p:cNvPr>
          <p:cNvSpPr/>
          <p:nvPr/>
        </p:nvSpPr>
        <p:spPr>
          <a:xfrm>
            <a:off x="173695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477A7EE-F5E0-4525-8E1F-72986BDB0942}"/>
              </a:ext>
            </a:extLst>
          </p:cNvPr>
          <p:cNvSpPr/>
          <p:nvPr/>
        </p:nvSpPr>
        <p:spPr>
          <a:xfrm>
            <a:off x="1899438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E04D503-297B-4841-9F0B-0963A0045F53}"/>
              </a:ext>
            </a:extLst>
          </p:cNvPr>
          <p:cNvSpPr/>
          <p:nvPr/>
        </p:nvSpPr>
        <p:spPr>
          <a:xfrm>
            <a:off x="206191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C0102B-471A-4C3B-AC00-D6F093F514D9}"/>
              </a:ext>
            </a:extLst>
          </p:cNvPr>
          <p:cNvSpPr/>
          <p:nvPr/>
        </p:nvSpPr>
        <p:spPr>
          <a:xfrm>
            <a:off x="222439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51EF80B-43D2-4C69-ABCA-EFD6F4303F82}"/>
              </a:ext>
            </a:extLst>
          </p:cNvPr>
          <p:cNvSpPr/>
          <p:nvPr/>
        </p:nvSpPr>
        <p:spPr>
          <a:xfrm>
            <a:off x="2386878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7A2E8F5-2AFF-41EF-BCB8-2AD93D5CE089}"/>
              </a:ext>
            </a:extLst>
          </p:cNvPr>
          <p:cNvSpPr/>
          <p:nvPr/>
        </p:nvSpPr>
        <p:spPr>
          <a:xfrm>
            <a:off x="254935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4BA642A-4DE1-45BE-92C9-59D846893095}"/>
              </a:ext>
            </a:extLst>
          </p:cNvPr>
          <p:cNvSpPr/>
          <p:nvPr/>
        </p:nvSpPr>
        <p:spPr>
          <a:xfrm>
            <a:off x="271183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96AE4E5-06C1-454C-9426-4F95DEE6D118}"/>
              </a:ext>
            </a:extLst>
          </p:cNvPr>
          <p:cNvSpPr/>
          <p:nvPr/>
        </p:nvSpPr>
        <p:spPr>
          <a:xfrm>
            <a:off x="2874318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49139BD-1735-492A-A75E-C48DD148B8B6}"/>
              </a:ext>
            </a:extLst>
          </p:cNvPr>
          <p:cNvSpPr/>
          <p:nvPr/>
        </p:nvSpPr>
        <p:spPr>
          <a:xfrm>
            <a:off x="303679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86B72F3-545C-4349-AAEC-C4272FB28845}"/>
              </a:ext>
            </a:extLst>
          </p:cNvPr>
          <p:cNvSpPr/>
          <p:nvPr/>
        </p:nvSpPr>
        <p:spPr>
          <a:xfrm>
            <a:off x="319927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A81B1CE-85D6-4602-9D1A-7BCD8E9B82C5}"/>
              </a:ext>
            </a:extLst>
          </p:cNvPr>
          <p:cNvSpPr/>
          <p:nvPr/>
        </p:nvSpPr>
        <p:spPr>
          <a:xfrm>
            <a:off x="3361758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972B773-2E3D-437B-A254-959CE9B3FF53}"/>
              </a:ext>
            </a:extLst>
          </p:cNvPr>
          <p:cNvSpPr/>
          <p:nvPr/>
        </p:nvSpPr>
        <p:spPr>
          <a:xfrm>
            <a:off x="352423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373B283-3393-4084-BA37-CFB6EFEEC581}"/>
              </a:ext>
            </a:extLst>
          </p:cNvPr>
          <p:cNvSpPr/>
          <p:nvPr/>
        </p:nvSpPr>
        <p:spPr>
          <a:xfrm>
            <a:off x="368671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2F710DA-DE27-4E8F-8B7F-419F915109CB}"/>
              </a:ext>
            </a:extLst>
          </p:cNvPr>
          <p:cNvSpPr/>
          <p:nvPr/>
        </p:nvSpPr>
        <p:spPr>
          <a:xfrm>
            <a:off x="3849198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1163C8B-802D-4419-936A-1D2530CFE8D6}"/>
              </a:ext>
            </a:extLst>
          </p:cNvPr>
          <p:cNvSpPr/>
          <p:nvPr/>
        </p:nvSpPr>
        <p:spPr>
          <a:xfrm>
            <a:off x="401167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BABEE6C-6978-42D5-9C89-87E2D635278F}"/>
              </a:ext>
            </a:extLst>
          </p:cNvPr>
          <p:cNvSpPr/>
          <p:nvPr/>
        </p:nvSpPr>
        <p:spPr>
          <a:xfrm>
            <a:off x="4174158" y="3880707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C174990-4DE1-4A5C-973B-1F4C2A92720E}"/>
              </a:ext>
            </a:extLst>
          </p:cNvPr>
          <p:cNvSpPr/>
          <p:nvPr/>
        </p:nvSpPr>
        <p:spPr>
          <a:xfrm>
            <a:off x="4336638" y="388150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F5D1E6C-E022-48B2-9ED5-BE1EAD6EA92B}"/>
              </a:ext>
            </a:extLst>
          </p:cNvPr>
          <p:cNvSpPr/>
          <p:nvPr/>
        </p:nvSpPr>
        <p:spPr>
          <a:xfrm>
            <a:off x="4499118" y="388150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887057B-1945-4324-B511-0416ACD33EF8}"/>
              </a:ext>
            </a:extLst>
          </p:cNvPr>
          <p:cNvSpPr/>
          <p:nvPr/>
        </p:nvSpPr>
        <p:spPr>
          <a:xfrm>
            <a:off x="4661598" y="3880707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AB0F3A3-9CEA-4B72-ACC0-87D36C226977}"/>
              </a:ext>
            </a:extLst>
          </p:cNvPr>
          <p:cNvSpPr/>
          <p:nvPr/>
        </p:nvSpPr>
        <p:spPr>
          <a:xfrm>
            <a:off x="4824078" y="388150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80FA9D0-5396-443D-AEB0-015112295390}"/>
              </a:ext>
            </a:extLst>
          </p:cNvPr>
          <p:cNvSpPr/>
          <p:nvPr/>
        </p:nvSpPr>
        <p:spPr>
          <a:xfrm>
            <a:off x="4986558" y="3874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8FD5D8-26E4-4CC7-9AFE-EB62DA4B6D63}"/>
              </a:ext>
            </a:extLst>
          </p:cNvPr>
          <p:cNvSpPr/>
          <p:nvPr/>
        </p:nvSpPr>
        <p:spPr>
          <a:xfrm>
            <a:off x="5149044" y="3879310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8F1AC10-6345-4337-A0F3-A03185825CFB}"/>
              </a:ext>
            </a:extLst>
          </p:cNvPr>
          <p:cNvSpPr/>
          <p:nvPr/>
        </p:nvSpPr>
        <p:spPr>
          <a:xfrm>
            <a:off x="5311276" y="3879914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6FFF44F-BCCA-4B38-A3CF-9B1CCF4569AA}"/>
              </a:ext>
            </a:extLst>
          </p:cNvPr>
          <p:cNvSpPr/>
          <p:nvPr/>
        </p:nvSpPr>
        <p:spPr>
          <a:xfrm>
            <a:off x="5473419" y="3879914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8C68B4C-C6BD-42D2-A5D7-C22C1D70644E}"/>
              </a:ext>
            </a:extLst>
          </p:cNvPr>
          <p:cNvSpPr/>
          <p:nvPr/>
        </p:nvSpPr>
        <p:spPr>
          <a:xfrm>
            <a:off x="5635562" y="388150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C0459C0-A8F1-4DED-A5C3-A1E08DF06957}"/>
              </a:ext>
            </a:extLst>
          </p:cNvPr>
          <p:cNvSpPr/>
          <p:nvPr/>
        </p:nvSpPr>
        <p:spPr>
          <a:xfrm>
            <a:off x="5797705" y="3884676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72182F1-A245-4496-91FF-A20EB122E922}"/>
              </a:ext>
            </a:extLst>
          </p:cNvPr>
          <p:cNvSpPr/>
          <p:nvPr/>
        </p:nvSpPr>
        <p:spPr>
          <a:xfrm>
            <a:off x="5959844" y="3884990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95C5438-0472-4CE3-82E8-07F9A1A1A007}"/>
              </a:ext>
            </a:extLst>
          </p:cNvPr>
          <p:cNvSpPr/>
          <p:nvPr/>
        </p:nvSpPr>
        <p:spPr>
          <a:xfrm>
            <a:off x="6121991" y="388150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D595ED6-CDC7-4C6B-AEA5-94F5B479B73D}"/>
              </a:ext>
            </a:extLst>
          </p:cNvPr>
          <p:cNvSpPr/>
          <p:nvPr/>
        </p:nvSpPr>
        <p:spPr>
          <a:xfrm>
            <a:off x="6284134" y="388150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EB31753-D766-4251-B389-149AD962AB7B}"/>
              </a:ext>
            </a:extLst>
          </p:cNvPr>
          <p:cNvSpPr/>
          <p:nvPr/>
        </p:nvSpPr>
        <p:spPr>
          <a:xfrm>
            <a:off x="6446277" y="3880707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90ADB99D-B841-40A4-9D1F-E8CE0759C231}"/>
              </a:ext>
            </a:extLst>
          </p:cNvPr>
          <p:cNvSpPr/>
          <p:nvPr/>
        </p:nvSpPr>
        <p:spPr>
          <a:xfrm>
            <a:off x="6608420" y="388150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C93B2D0-699D-4395-B44E-870A548400B2}"/>
              </a:ext>
            </a:extLst>
          </p:cNvPr>
          <p:cNvSpPr/>
          <p:nvPr/>
        </p:nvSpPr>
        <p:spPr>
          <a:xfrm>
            <a:off x="6770563" y="388005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076F7E5C-EBD5-428A-91B4-8E832AEA8E66}"/>
              </a:ext>
            </a:extLst>
          </p:cNvPr>
          <p:cNvSpPr/>
          <p:nvPr/>
        </p:nvSpPr>
        <p:spPr>
          <a:xfrm>
            <a:off x="6935431" y="388250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D18466DD-1AE0-43AB-82F8-723409774178}"/>
              </a:ext>
            </a:extLst>
          </p:cNvPr>
          <p:cNvSpPr/>
          <p:nvPr/>
        </p:nvSpPr>
        <p:spPr>
          <a:xfrm>
            <a:off x="709424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2AE408F6-3473-4EFA-AF43-52289755F13E}"/>
              </a:ext>
            </a:extLst>
          </p:cNvPr>
          <p:cNvSpPr/>
          <p:nvPr/>
        </p:nvSpPr>
        <p:spPr>
          <a:xfrm>
            <a:off x="7256727" y="3875087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36AF7244-0FC2-4BA4-B8EA-F8A5B36C5B80}"/>
              </a:ext>
            </a:extLst>
          </p:cNvPr>
          <p:cNvSpPr/>
          <p:nvPr/>
        </p:nvSpPr>
        <p:spPr>
          <a:xfrm>
            <a:off x="741920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742BB533-54E9-4F67-9C84-866C689B8D71}"/>
              </a:ext>
            </a:extLst>
          </p:cNvPr>
          <p:cNvSpPr/>
          <p:nvPr/>
        </p:nvSpPr>
        <p:spPr>
          <a:xfrm>
            <a:off x="758168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5B651FC0-8E79-46B4-AD56-E595AC1CE9F6}"/>
              </a:ext>
            </a:extLst>
          </p:cNvPr>
          <p:cNvSpPr/>
          <p:nvPr/>
        </p:nvSpPr>
        <p:spPr>
          <a:xfrm>
            <a:off x="7744167" y="3875087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A95FB6C7-4870-432D-9575-E5732FE201EE}"/>
              </a:ext>
            </a:extLst>
          </p:cNvPr>
          <p:cNvSpPr/>
          <p:nvPr/>
        </p:nvSpPr>
        <p:spPr>
          <a:xfrm>
            <a:off x="790664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6C26A64D-44FA-4D64-AFF7-2E17BBFDA0EF}"/>
              </a:ext>
            </a:extLst>
          </p:cNvPr>
          <p:cNvSpPr/>
          <p:nvPr/>
        </p:nvSpPr>
        <p:spPr>
          <a:xfrm>
            <a:off x="806912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8DCD0E1E-EE62-4DE0-9781-B0323F89C518}"/>
              </a:ext>
            </a:extLst>
          </p:cNvPr>
          <p:cNvSpPr/>
          <p:nvPr/>
        </p:nvSpPr>
        <p:spPr>
          <a:xfrm>
            <a:off x="8231607" y="3875087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35E77AA4-142B-4CB1-A5B6-5B710D31FD94}"/>
              </a:ext>
            </a:extLst>
          </p:cNvPr>
          <p:cNvSpPr/>
          <p:nvPr/>
        </p:nvSpPr>
        <p:spPr>
          <a:xfrm>
            <a:off x="839408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CF44B379-AE39-4860-935E-DF9D4E6C523B}"/>
              </a:ext>
            </a:extLst>
          </p:cNvPr>
          <p:cNvSpPr/>
          <p:nvPr/>
        </p:nvSpPr>
        <p:spPr>
          <a:xfrm>
            <a:off x="855656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4A7A1BD6-0749-4EFB-90AC-C3388605B6D2}"/>
              </a:ext>
            </a:extLst>
          </p:cNvPr>
          <p:cNvSpPr/>
          <p:nvPr/>
        </p:nvSpPr>
        <p:spPr>
          <a:xfrm>
            <a:off x="8719047" y="3875087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6E29E40C-D67A-44E2-80DB-313596C02E49}"/>
              </a:ext>
            </a:extLst>
          </p:cNvPr>
          <p:cNvSpPr/>
          <p:nvPr/>
        </p:nvSpPr>
        <p:spPr>
          <a:xfrm>
            <a:off x="888152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9C0E52A4-7990-4CF6-B3BD-B2A0C8CFA365}"/>
              </a:ext>
            </a:extLst>
          </p:cNvPr>
          <p:cNvSpPr/>
          <p:nvPr/>
        </p:nvSpPr>
        <p:spPr>
          <a:xfrm>
            <a:off x="904400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04195657-8E68-4C50-853C-A76FE13F7319}"/>
              </a:ext>
            </a:extLst>
          </p:cNvPr>
          <p:cNvSpPr/>
          <p:nvPr/>
        </p:nvSpPr>
        <p:spPr>
          <a:xfrm>
            <a:off x="9206487" y="3875087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E392C3A6-DC67-44DA-B34B-75C23780AB23}"/>
              </a:ext>
            </a:extLst>
          </p:cNvPr>
          <p:cNvSpPr/>
          <p:nvPr/>
        </p:nvSpPr>
        <p:spPr>
          <a:xfrm>
            <a:off x="936896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90F06CA1-11D6-43A1-A017-50528571A682}"/>
              </a:ext>
            </a:extLst>
          </p:cNvPr>
          <p:cNvSpPr/>
          <p:nvPr/>
        </p:nvSpPr>
        <p:spPr>
          <a:xfrm>
            <a:off x="953144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F348B20C-36CD-4049-8D1D-EF991F2BC7B1}"/>
              </a:ext>
            </a:extLst>
          </p:cNvPr>
          <p:cNvSpPr/>
          <p:nvPr/>
        </p:nvSpPr>
        <p:spPr>
          <a:xfrm>
            <a:off x="9693927" y="3875087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CCDE6621-21E3-41E0-910A-88DD994EFC8D}"/>
              </a:ext>
            </a:extLst>
          </p:cNvPr>
          <p:cNvSpPr/>
          <p:nvPr/>
        </p:nvSpPr>
        <p:spPr>
          <a:xfrm>
            <a:off x="985640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28159A18-18CF-48AD-B84C-754027F97E49}"/>
              </a:ext>
            </a:extLst>
          </p:cNvPr>
          <p:cNvSpPr/>
          <p:nvPr/>
        </p:nvSpPr>
        <p:spPr>
          <a:xfrm>
            <a:off x="1001888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C17D96D0-9EC9-411C-8661-87C08ED32397}"/>
              </a:ext>
            </a:extLst>
          </p:cNvPr>
          <p:cNvSpPr/>
          <p:nvPr/>
        </p:nvSpPr>
        <p:spPr>
          <a:xfrm>
            <a:off x="10181367" y="3875087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000D4855-014D-4D36-BD99-4B7817802F0F}"/>
              </a:ext>
            </a:extLst>
          </p:cNvPr>
          <p:cNvSpPr/>
          <p:nvPr/>
        </p:nvSpPr>
        <p:spPr>
          <a:xfrm>
            <a:off x="1034384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16F14FC4-5B97-45AE-87B3-793DCAE908B2}"/>
              </a:ext>
            </a:extLst>
          </p:cNvPr>
          <p:cNvSpPr/>
          <p:nvPr/>
        </p:nvSpPr>
        <p:spPr>
          <a:xfrm>
            <a:off x="1050632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6BF9DF94-5B52-4A5F-875C-7446984230C9}"/>
              </a:ext>
            </a:extLst>
          </p:cNvPr>
          <p:cNvSpPr/>
          <p:nvPr/>
        </p:nvSpPr>
        <p:spPr>
          <a:xfrm>
            <a:off x="10668807" y="3875087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A9DD95EB-CA84-44D8-9B85-21847A929A47}"/>
              </a:ext>
            </a:extLst>
          </p:cNvPr>
          <p:cNvSpPr/>
          <p:nvPr/>
        </p:nvSpPr>
        <p:spPr>
          <a:xfrm>
            <a:off x="1083128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0F0BC6FD-CD64-4351-ABCF-41249FB43328}"/>
              </a:ext>
            </a:extLst>
          </p:cNvPr>
          <p:cNvSpPr/>
          <p:nvPr/>
        </p:nvSpPr>
        <p:spPr>
          <a:xfrm>
            <a:off x="10993767" y="3878824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ABA3C7F5-FA8D-4A6C-8DF7-0B4CDC4BEC3A}"/>
              </a:ext>
            </a:extLst>
          </p:cNvPr>
          <p:cNvSpPr/>
          <p:nvPr/>
        </p:nvSpPr>
        <p:spPr>
          <a:xfrm>
            <a:off x="11156247" y="3879618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36F2D1F3-BE38-4E34-A016-BE61A0131A31}"/>
              </a:ext>
            </a:extLst>
          </p:cNvPr>
          <p:cNvSpPr/>
          <p:nvPr/>
        </p:nvSpPr>
        <p:spPr>
          <a:xfrm>
            <a:off x="11318727" y="3879618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8B2A27FD-F0EC-41B6-8343-98DC523266BE}"/>
              </a:ext>
            </a:extLst>
          </p:cNvPr>
          <p:cNvSpPr/>
          <p:nvPr/>
        </p:nvSpPr>
        <p:spPr>
          <a:xfrm>
            <a:off x="11481207" y="3878824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BA4F8CFD-FA81-43EA-A0BC-B046CE624B7F}"/>
              </a:ext>
            </a:extLst>
          </p:cNvPr>
          <p:cNvSpPr/>
          <p:nvPr/>
        </p:nvSpPr>
        <p:spPr>
          <a:xfrm>
            <a:off x="11643687" y="3879618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E79224A7-3807-4B57-B3F4-4D77360E21C3}"/>
              </a:ext>
            </a:extLst>
          </p:cNvPr>
          <p:cNvSpPr/>
          <p:nvPr/>
        </p:nvSpPr>
        <p:spPr>
          <a:xfrm>
            <a:off x="11806167" y="3872998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885711C1-D7C9-4F32-87E3-50E88A975D00}"/>
              </a:ext>
            </a:extLst>
          </p:cNvPr>
          <p:cNvGrpSpPr/>
          <p:nvPr/>
        </p:nvGrpSpPr>
        <p:grpSpPr>
          <a:xfrm>
            <a:off x="5534631" y="1968225"/>
            <a:ext cx="1120810" cy="1217626"/>
            <a:chOff x="5534155" y="3325012"/>
            <a:chExt cx="1120810" cy="1217626"/>
          </a:xfrm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4619954C-071C-46F5-9AAD-241FF53207EF}"/>
                </a:ext>
              </a:extLst>
            </p:cNvPr>
            <p:cNvSpPr/>
            <p:nvPr/>
          </p:nvSpPr>
          <p:spPr>
            <a:xfrm>
              <a:off x="5871000" y="3708825"/>
              <a:ext cx="450000" cy="45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D9B31D69-10F5-4207-A584-19469F64A1BE}"/>
                </a:ext>
              </a:extLst>
            </p:cNvPr>
            <p:cNvCxnSpPr>
              <a:cxnSpLocks/>
            </p:cNvCxnSpPr>
            <p:nvPr/>
          </p:nvCxnSpPr>
          <p:spPr>
            <a:xfrm>
              <a:off x="6094080" y="3325012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1E7E5F81-55F4-4715-BF00-54178B6CE5C4}"/>
                </a:ext>
              </a:extLst>
            </p:cNvPr>
            <p:cNvCxnSpPr>
              <a:cxnSpLocks/>
            </p:cNvCxnSpPr>
            <p:nvPr/>
          </p:nvCxnSpPr>
          <p:spPr>
            <a:xfrm rot="3600000" flipH="1">
              <a:off x="6474965" y="3555019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7A4A009E-7A41-443A-A0AE-1901DDC5194B}"/>
                </a:ext>
              </a:extLst>
            </p:cNvPr>
            <p:cNvCxnSpPr>
              <a:cxnSpLocks/>
            </p:cNvCxnSpPr>
            <p:nvPr/>
          </p:nvCxnSpPr>
          <p:spPr>
            <a:xfrm rot="7200000" flipH="1">
              <a:off x="6474964" y="3955075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ECF5681D-2E19-4173-8036-0F12B8581D5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4080" y="4182638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B84416FB-ADC6-4AAE-BCB5-7920244FA006}"/>
                </a:ext>
              </a:extLst>
            </p:cNvPr>
            <p:cNvCxnSpPr>
              <a:cxnSpLocks/>
            </p:cNvCxnSpPr>
            <p:nvPr/>
          </p:nvCxnSpPr>
          <p:spPr>
            <a:xfrm rot="-3600000">
              <a:off x="5715114" y="3552576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2E2F3133-3C8A-4A69-A4E3-D0054AAE046D}"/>
                </a:ext>
              </a:extLst>
            </p:cNvPr>
            <p:cNvCxnSpPr>
              <a:cxnSpLocks/>
            </p:cNvCxnSpPr>
            <p:nvPr/>
          </p:nvCxnSpPr>
          <p:spPr>
            <a:xfrm rot="-7200000">
              <a:off x="5714155" y="3955075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7189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DFFE03-223C-4E59-A730-DCE8CF881BED}"/>
              </a:ext>
            </a:extLst>
          </p:cNvPr>
          <p:cNvSpPr/>
          <p:nvPr/>
        </p:nvSpPr>
        <p:spPr>
          <a:xfrm>
            <a:off x="227014" y="1233488"/>
            <a:ext cx="11737974" cy="53990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5C9A7A63-DA42-44DB-8AF4-0C876D546CEA}"/>
              </a:ext>
            </a:extLst>
          </p:cNvPr>
          <p:cNvSpPr/>
          <p:nvPr/>
        </p:nvSpPr>
        <p:spPr>
          <a:xfrm>
            <a:off x="227013" y="5311011"/>
            <a:ext cx="11736388" cy="131467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2B06ACB2-A0F4-4366-A8A5-4B77240BC27F}"/>
              </a:ext>
            </a:extLst>
          </p:cNvPr>
          <p:cNvSpPr/>
          <p:nvPr/>
        </p:nvSpPr>
        <p:spPr>
          <a:xfrm>
            <a:off x="7013607" y="3933825"/>
            <a:ext cx="4973638" cy="26995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B497A0-D3A1-4637-A335-A7D818C84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Modelling complex geometries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8DCD3-E335-43EA-AA27-733B1D2C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6952-65C5-42D4-B55B-2F57BD2CE78F}" type="slidenum">
              <a:rPr lang="en-GB" smtClean="0"/>
              <a:t>12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01AC83-C96A-4687-BCBF-7C81E8F68B73}"/>
              </a:ext>
            </a:extLst>
          </p:cNvPr>
          <p:cNvSpPr/>
          <p:nvPr/>
        </p:nvSpPr>
        <p:spPr>
          <a:xfrm>
            <a:off x="227012" y="3945477"/>
            <a:ext cx="4973638" cy="26995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2E432035-0148-4C61-B84C-62C226FD2485}"/>
              </a:ext>
            </a:extLst>
          </p:cNvPr>
          <p:cNvCxnSpPr>
            <a:cxnSpLocks/>
          </p:cNvCxnSpPr>
          <p:nvPr/>
        </p:nvCxnSpPr>
        <p:spPr>
          <a:xfrm>
            <a:off x="227011" y="3933825"/>
            <a:ext cx="5868989" cy="1371600"/>
          </a:xfrm>
          <a:prstGeom prst="bentConnector3">
            <a:avLst>
              <a:gd name="adj1" fmla="val 84731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5F98C04A-FC46-455D-818B-961457D5D72C}"/>
              </a:ext>
            </a:extLst>
          </p:cNvPr>
          <p:cNvCxnSpPr>
            <a:cxnSpLocks/>
          </p:cNvCxnSpPr>
          <p:nvPr/>
        </p:nvCxnSpPr>
        <p:spPr>
          <a:xfrm flipH="1">
            <a:off x="6095999" y="3933825"/>
            <a:ext cx="5868989" cy="1371600"/>
          </a:xfrm>
          <a:prstGeom prst="bentConnector3">
            <a:avLst>
              <a:gd name="adj1" fmla="val 84731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36CD0F0C-E5AF-4701-AF26-A812E3B012B2}"/>
              </a:ext>
            </a:extLst>
          </p:cNvPr>
          <p:cNvSpPr/>
          <p:nvPr/>
        </p:nvSpPr>
        <p:spPr>
          <a:xfrm>
            <a:off x="27463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409F44-B982-4D3F-BCE0-4D03BBB4FAC5}"/>
              </a:ext>
            </a:extLst>
          </p:cNvPr>
          <p:cNvSpPr/>
          <p:nvPr/>
        </p:nvSpPr>
        <p:spPr>
          <a:xfrm>
            <a:off x="437118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245A829-078B-4354-844E-24A99A370305}"/>
              </a:ext>
            </a:extLst>
          </p:cNvPr>
          <p:cNvSpPr/>
          <p:nvPr/>
        </p:nvSpPr>
        <p:spPr>
          <a:xfrm>
            <a:off x="59959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4D073F2-2A3F-48EE-AF88-CA746DA558D3}"/>
              </a:ext>
            </a:extLst>
          </p:cNvPr>
          <p:cNvSpPr/>
          <p:nvPr/>
        </p:nvSpPr>
        <p:spPr>
          <a:xfrm>
            <a:off x="76207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5DEA46F-17C5-4EBE-AB68-315CF041B521}"/>
              </a:ext>
            </a:extLst>
          </p:cNvPr>
          <p:cNvSpPr/>
          <p:nvPr/>
        </p:nvSpPr>
        <p:spPr>
          <a:xfrm>
            <a:off x="924558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B3938F4-8C55-4136-A76A-8C2202A3A2B9}"/>
              </a:ext>
            </a:extLst>
          </p:cNvPr>
          <p:cNvSpPr/>
          <p:nvPr/>
        </p:nvSpPr>
        <p:spPr>
          <a:xfrm>
            <a:off x="108703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3A218A4-8E09-4C97-BBBF-E4524DEE336B}"/>
              </a:ext>
            </a:extLst>
          </p:cNvPr>
          <p:cNvSpPr/>
          <p:nvPr/>
        </p:nvSpPr>
        <p:spPr>
          <a:xfrm>
            <a:off x="124951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BAFF8F1-0A80-48D7-ACF0-2715D93DFD06}"/>
              </a:ext>
            </a:extLst>
          </p:cNvPr>
          <p:cNvSpPr/>
          <p:nvPr/>
        </p:nvSpPr>
        <p:spPr>
          <a:xfrm>
            <a:off x="1411998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E604421-F4EF-4807-8EC2-217B430CD2F0}"/>
              </a:ext>
            </a:extLst>
          </p:cNvPr>
          <p:cNvSpPr/>
          <p:nvPr/>
        </p:nvSpPr>
        <p:spPr>
          <a:xfrm>
            <a:off x="157447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20220CA-770C-4D78-9247-5CB682BDCACB}"/>
              </a:ext>
            </a:extLst>
          </p:cNvPr>
          <p:cNvSpPr/>
          <p:nvPr/>
        </p:nvSpPr>
        <p:spPr>
          <a:xfrm>
            <a:off x="173695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477A7EE-F5E0-4525-8E1F-72986BDB0942}"/>
              </a:ext>
            </a:extLst>
          </p:cNvPr>
          <p:cNvSpPr/>
          <p:nvPr/>
        </p:nvSpPr>
        <p:spPr>
          <a:xfrm>
            <a:off x="1899438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E04D503-297B-4841-9F0B-0963A0045F53}"/>
              </a:ext>
            </a:extLst>
          </p:cNvPr>
          <p:cNvSpPr/>
          <p:nvPr/>
        </p:nvSpPr>
        <p:spPr>
          <a:xfrm>
            <a:off x="206191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C0102B-471A-4C3B-AC00-D6F093F514D9}"/>
              </a:ext>
            </a:extLst>
          </p:cNvPr>
          <p:cNvSpPr/>
          <p:nvPr/>
        </p:nvSpPr>
        <p:spPr>
          <a:xfrm>
            <a:off x="222439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51EF80B-43D2-4C69-ABCA-EFD6F4303F82}"/>
              </a:ext>
            </a:extLst>
          </p:cNvPr>
          <p:cNvSpPr/>
          <p:nvPr/>
        </p:nvSpPr>
        <p:spPr>
          <a:xfrm>
            <a:off x="2386878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7A2E8F5-2AFF-41EF-BCB8-2AD93D5CE089}"/>
              </a:ext>
            </a:extLst>
          </p:cNvPr>
          <p:cNvSpPr/>
          <p:nvPr/>
        </p:nvSpPr>
        <p:spPr>
          <a:xfrm>
            <a:off x="254935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4BA642A-4DE1-45BE-92C9-59D846893095}"/>
              </a:ext>
            </a:extLst>
          </p:cNvPr>
          <p:cNvSpPr/>
          <p:nvPr/>
        </p:nvSpPr>
        <p:spPr>
          <a:xfrm>
            <a:off x="271183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96AE4E5-06C1-454C-9426-4F95DEE6D118}"/>
              </a:ext>
            </a:extLst>
          </p:cNvPr>
          <p:cNvSpPr/>
          <p:nvPr/>
        </p:nvSpPr>
        <p:spPr>
          <a:xfrm>
            <a:off x="2874318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49139BD-1735-492A-A75E-C48DD148B8B6}"/>
              </a:ext>
            </a:extLst>
          </p:cNvPr>
          <p:cNvSpPr/>
          <p:nvPr/>
        </p:nvSpPr>
        <p:spPr>
          <a:xfrm>
            <a:off x="303679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86B72F3-545C-4349-AAEC-C4272FB28845}"/>
              </a:ext>
            </a:extLst>
          </p:cNvPr>
          <p:cNvSpPr/>
          <p:nvPr/>
        </p:nvSpPr>
        <p:spPr>
          <a:xfrm>
            <a:off x="319927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A81B1CE-85D6-4602-9D1A-7BCD8E9B82C5}"/>
              </a:ext>
            </a:extLst>
          </p:cNvPr>
          <p:cNvSpPr/>
          <p:nvPr/>
        </p:nvSpPr>
        <p:spPr>
          <a:xfrm>
            <a:off x="3361758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972B773-2E3D-437B-A254-959CE9B3FF53}"/>
              </a:ext>
            </a:extLst>
          </p:cNvPr>
          <p:cNvSpPr/>
          <p:nvPr/>
        </p:nvSpPr>
        <p:spPr>
          <a:xfrm>
            <a:off x="352423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373B283-3393-4084-BA37-CFB6EFEEC581}"/>
              </a:ext>
            </a:extLst>
          </p:cNvPr>
          <p:cNvSpPr/>
          <p:nvPr/>
        </p:nvSpPr>
        <p:spPr>
          <a:xfrm>
            <a:off x="368671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2F710DA-DE27-4E8F-8B7F-419F915109CB}"/>
              </a:ext>
            </a:extLst>
          </p:cNvPr>
          <p:cNvSpPr/>
          <p:nvPr/>
        </p:nvSpPr>
        <p:spPr>
          <a:xfrm>
            <a:off x="3849198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1163C8B-802D-4419-936A-1D2530CFE8D6}"/>
              </a:ext>
            </a:extLst>
          </p:cNvPr>
          <p:cNvSpPr/>
          <p:nvPr/>
        </p:nvSpPr>
        <p:spPr>
          <a:xfrm>
            <a:off x="4011678" y="387667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BABEE6C-6978-42D5-9C89-87E2D635278F}"/>
              </a:ext>
            </a:extLst>
          </p:cNvPr>
          <p:cNvSpPr/>
          <p:nvPr/>
        </p:nvSpPr>
        <p:spPr>
          <a:xfrm>
            <a:off x="4174158" y="3880707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C174990-4DE1-4A5C-973B-1F4C2A92720E}"/>
              </a:ext>
            </a:extLst>
          </p:cNvPr>
          <p:cNvSpPr/>
          <p:nvPr/>
        </p:nvSpPr>
        <p:spPr>
          <a:xfrm>
            <a:off x="4336638" y="388150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F5D1E6C-E022-48B2-9ED5-BE1EAD6EA92B}"/>
              </a:ext>
            </a:extLst>
          </p:cNvPr>
          <p:cNvSpPr/>
          <p:nvPr/>
        </p:nvSpPr>
        <p:spPr>
          <a:xfrm>
            <a:off x="4499118" y="388150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887057B-1945-4324-B511-0416ACD33EF8}"/>
              </a:ext>
            </a:extLst>
          </p:cNvPr>
          <p:cNvSpPr/>
          <p:nvPr/>
        </p:nvSpPr>
        <p:spPr>
          <a:xfrm>
            <a:off x="4661598" y="3880707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AB0F3A3-9CEA-4B72-ACC0-87D36C226977}"/>
              </a:ext>
            </a:extLst>
          </p:cNvPr>
          <p:cNvSpPr/>
          <p:nvPr/>
        </p:nvSpPr>
        <p:spPr>
          <a:xfrm>
            <a:off x="4824078" y="388150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80FA9D0-5396-443D-AEB0-015112295390}"/>
              </a:ext>
            </a:extLst>
          </p:cNvPr>
          <p:cNvSpPr/>
          <p:nvPr/>
        </p:nvSpPr>
        <p:spPr>
          <a:xfrm>
            <a:off x="4986558" y="3874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8FD5D8-26E4-4CC7-9AFE-EB62DA4B6D63}"/>
              </a:ext>
            </a:extLst>
          </p:cNvPr>
          <p:cNvSpPr/>
          <p:nvPr/>
        </p:nvSpPr>
        <p:spPr>
          <a:xfrm>
            <a:off x="5149044" y="3879310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6471A05-E865-4840-BED0-CC4DEF01FFBD}"/>
              </a:ext>
            </a:extLst>
          </p:cNvPr>
          <p:cNvSpPr/>
          <p:nvPr/>
        </p:nvSpPr>
        <p:spPr>
          <a:xfrm>
            <a:off x="5149044" y="4049159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9F730D3-EA1C-43CB-B2F6-D8BB3C19CE62}"/>
              </a:ext>
            </a:extLst>
          </p:cNvPr>
          <p:cNvSpPr/>
          <p:nvPr/>
        </p:nvSpPr>
        <p:spPr>
          <a:xfrm>
            <a:off x="5149044" y="4219008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526FB33-447A-4BC9-9C3F-D76B521692A7}"/>
              </a:ext>
            </a:extLst>
          </p:cNvPr>
          <p:cNvSpPr/>
          <p:nvPr/>
        </p:nvSpPr>
        <p:spPr>
          <a:xfrm>
            <a:off x="5149044" y="4388857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A9D124E-AFB3-4622-B8EC-77925E9465FE}"/>
              </a:ext>
            </a:extLst>
          </p:cNvPr>
          <p:cNvSpPr/>
          <p:nvPr/>
        </p:nvSpPr>
        <p:spPr>
          <a:xfrm>
            <a:off x="5149044" y="4558706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0086107-2A2E-4CA0-93ED-7CDF9C5A5503}"/>
              </a:ext>
            </a:extLst>
          </p:cNvPr>
          <p:cNvSpPr/>
          <p:nvPr/>
        </p:nvSpPr>
        <p:spPr>
          <a:xfrm>
            <a:off x="5149044" y="472855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B46BE29-B543-4D23-A592-D0A0F2F135A5}"/>
              </a:ext>
            </a:extLst>
          </p:cNvPr>
          <p:cNvSpPr/>
          <p:nvPr/>
        </p:nvSpPr>
        <p:spPr>
          <a:xfrm>
            <a:off x="5149044" y="4898404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0831062-0A70-4D0C-828E-F0C960B7EB26}"/>
              </a:ext>
            </a:extLst>
          </p:cNvPr>
          <p:cNvSpPr/>
          <p:nvPr/>
        </p:nvSpPr>
        <p:spPr>
          <a:xfrm>
            <a:off x="5149044" y="5068253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4A6F5FD-5EEF-4840-839C-97F5A3F303F5}"/>
              </a:ext>
            </a:extLst>
          </p:cNvPr>
          <p:cNvSpPr/>
          <p:nvPr/>
        </p:nvSpPr>
        <p:spPr>
          <a:xfrm>
            <a:off x="5149044" y="5238099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8F1AC10-6345-4337-A0F3-A03185825CFB}"/>
              </a:ext>
            </a:extLst>
          </p:cNvPr>
          <p:cNvSpPr/>
          <p:nvPr/>
        </p:nvSpPr>
        <p:spPr>
          <a:xfrm>
            <a:off x="5311187" y="5246658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6FFF44F-BCCA-4B38-A3CF-9B1CCF4569AA}"/>
              </a:ext>
            </a:extLst>
          </p:cNvPr>
          <p:cNvSpPr/>
          <p:nvPr/>
        </p:nvSpPr>
        <p:spPr>
          <a:xfrm>
            <a:off x="5473330" y="5246658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8C68B4C-C6BD-42D2-A5D7-C22C1D70644E}"/>
              </a:ext>
            </a:extLst>
          </p:cNvPr>
          <p:cNvSpPr/>
          <p:nvPr/>
        </p:nvSpPr>
        <p:spPr>
          <a:xfrm>
            <a:off x="5635473" y="524824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C0459C0-A8F1-4DED-A5C3-A1E08DF06957}"/>
              </a:ext>
            </a:extLst>
          </p:cNvPr>
          <p:cNvSpPr/>
          <p:nvPr/>
        </p:nvSpPr>
        <p:spPr>
          <a:xfrm>
            <a:off x="5797616" y="5251420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72182F1-A245-4496-91FF-A20EB122E922}"/>
              </a:ext>
            </a:extLst>
          </p:cNvPr>
          <p:cNvSpPr/>
          <p:nvPr/>
        </p:nvSpPr>
        <p:spPr>
          <a:xfrm>
            <a:off x="5959755" y="5251734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95C5438-0472-4CE3-82E8-07F9A1A1A007}"/>
              </a:ext>
            </a:extLst>
          </p:cNvPr>
          <p:cNvSpPr/>
          <p:nvPr/>
        </p:nvSpPr>
        <p:spPr>
          <a:xfrm>
            <a:off x="6121902" y="524824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D595ED6-CDC7-4C6B-AEA5-94F5B479B73D}"/>
              </a:ext>
            </a:extLst>
          </p:cNvPr>
          <p:cNvSpPr/>
          <p:nvPr/>
        </p:nvSpPr>
        <p:spPr>
          <a:xfrm>
            <a:off x="6284045" y="524824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EB31753-D766-4251-B389-149AD962AB7B}"/>
              </a:ext>
            </a:extLst>
          </p:cNvPr>
          <p:cNvSpPr/>
          <p:nvPr/>
        </p:nvSpPr>
        <p:spPr>
          <a:xfrm>
            <a:off x="6446188" y="524745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90ADB99D-B841-40A4-9D1F-E8CE0759C231}"/>
              </a:ext>
            </a:extLst>
          </p:cNvPr>
          <p:cNvSpPr/>
          <p:nvPr/>
        </p:nvSpPr>
        <p:spPr>
          <a:xfrm>
            <a:off x="6608331" y="524824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C93B2D0-699D-4395-B44E-870A548400B2}"/>
              </a:ext>
            </a:extLst>
          </p:cNvPr>
          <p:cNvSpPr/>
          <p:nvPr/>
        </p:nvSpPr>
        <p:spPr>
          <a:xfrm>
            <a:off x="6770474" y="5246799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1F10930-D4E0-46D4-901F-03406AFC8708}"/>
              </a:ext>
            </a:extLst>
          </p:cNvPr>
          <p:cNvSpPr/>
          <p:nvPr/>
        </p:nvSpPr>
        <p:spPr>
          <a:xfrm>
            <a:off x="6932613" y="5242210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076F7E5C-EBD5-428A-91B4-8E832AEA8E66}"/>
              </a:ext>
            </a:extLst>
          </p:cNvPr>
          <p:cNvSpPr/>
          <p:nvPr/>
        </p:nvSpPr>
        <p:spPr>
          <a:xfrm>
            <a:off x="6935431" y="388250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5AB7EA49-19D7-4AD2-B58C-3849E252C68F}"/>
              </a:ext>
            </a:extLst>
          </p:cNvPr>
          <p:cNvSpPr/>
          <p:nvPr/>
        </p:nvSpPr>
        <p:spPr>
          <a:xfrm>
            <a:off x="6935431" y="4052350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F4A77DB0-7816-497F-89F8-ED61934DA2BA}"/>
              </a:ext>
            </a:extLst>
          </p:cNvPr>
          <p:cNvSpPr/>
          <p:nvPr/>
        </p:nvSpPr>
        <p:spPr>
          <a:xfrm>
            <a:off x="6935431" y="4222199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2FC6C3F4-9F18-4F00-B7C5-1B42D882BE88}"/>
              </a:ext>
            </a:extLst>
          </p:cNvPr>
          <p:cNvSpPr/>
          <p:nvPr/>
        </p:nvSpPr>
        <p:spPr>
          <a:xfrm>
            <a:off x="6935431" y="4392048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C3434B7F-C32E-407A-A27C-72E3B3CD8A04}"/>
              </a:ext>
            </a:extLst>
          </p:cNvPr>
          <p:cNvSpPr/>
          <p:nvPr/>
        </p:nvSpPr>
        <p:spPr>
          <a:xfrm>
            <a:off x="6935431" y="4561897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C9865C2-F7D8-4E8A-9461-5BE30A41DC0C}"/>
              </a:ext>
            </a:extLst>
          </p:cNvPr>
          <p:cNvSpPr/>
          <p:nvPr/>
        </p:nvSpPr>
        <p:spPr>
          <a:xfrm>
            <a:off x="6935431" y="4731746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DA97A45F-A80F-458D-850D-CF3B2E7D60D4}"/>
              </a:ext>
            </a:extLst>
          </p:cNvPr>
          <p:cNvSpPr/>
          <p:nvPr/>
        </p:nvSpPr>
        <p:spPr>
          <a:xfrm>
            <a:off x="6935431" y="4901595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5D97A177-B50E-4D37-9EB7-EDC4DE9C0DD0}"/>
              </a:ext>
            </a:extLst>
          </p:cNvPr>
          <p:cNvSpPr/>
          <p:nvPr/>
        </p:nvSpPr>
        <p:spPr>
          <a:xfrm>
            <a:off x="6935431" y="5071444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D18466DD-1AE0-43AB-82F8-723409774178}"/>
              </a:ext>
            </a:extLst>
          </p:cNvPr>
          <p:cNvSpPr/>
          <p:nvPr/>
        </p:nvSpPr>
        <p:spPr>
          <a:xfrm>
            <a:off x="709424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2AE408F6-3473-4EFA-AF43-52289755F13E}"/>
              </a:ext>
            </a:extLst>
          </p:cNvPr>
          <p:cNvSpPr/>
          <p:nvPr/>
        </p:nvSpPr>
        <p:spPr>
          <a:xfrm>
            <a:off x="7256727" y="3875087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36AF7244-0FC2-4BA4-B8EA-F8A5B36C5B80}"/>
              </a:ext>
            </a:extLst>
          </p:cNvPr>
          <p:cNvSpPr/>
          <p:nvPr/>
        </p:nvSpPr>
        <p:spPr>
          <a:xfrm>
            <a:off x="741920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742BB533-54E9-4F67-9C84-866C689B8D71}"/>
              </a:ext>
            </a:extLst>
          </p:cNvPr>
          <p:cNvSpPr/>
          <p:nvPr/>
        </p:nvSpPr>
        <p:spPr>
          <a:xfrm>
            <a:off x="758168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5B651FC0-8E79-46B4-AD56-E595AC1CE9F6}"/>
              </a:ext>
            </a:extLst>
          </p:cNvPr>
          <p:cNvSpPr/>
          <p:nvPr/>
        </p:nvSpPr>
        <p:spPr>
          <a:xfrm>
            <a:off x="7744167" y="3875087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A95FB6C7-4870-432D-9575-E5732FE201EE}"/>
              </a:ext>
            </a:extLst>
          </p:cNvPr>
          <p:cNvSpPr/>
          <p:nvPr/>
        </p:nvSpPr>
        <p:spPr>
          <a:xfrm>
            <a:off x="790664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6C26A64D-44FA-4D64-AFF7-2E17BBFDA0EF}"/>
              </a:ext>
            </a:extLst>
          </p:cNvPr>
          <p:cNvSpPr/>
          <p:nvPr/>
        </p:nvSpPr>
        <p:spPr>
          <a:xfrm>
            <a:off x="806912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8DCD0E1E-EE62-4DE0-9781-B0323F89C518}"/>
              </a:ext>
            </a:extLst>
          </p:cNvPr>
          <p:cNvSpPr/>
          <p:nvPr/>
        </p:nvSpPr>
        <p:spPr>
          <a:xfrm>
            <a:off x="8231607" y="3875087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35E77AA4-142B-4CB1-A5B6-5B710D31FD94}"/>
              </a:ext>
            </a:extLst>
          </p:cNvPr>
          <p:cNvSpPr/>
          <p:nvPr/>
        </p:nvSpPr>
        <p:spPr>
          <a:xfrm>
            <a:off x="839408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CF44B379-AE39-4860-935E-DF9D4E6C523B}"/>
              </a:ext>
            </a:extLst>
          </p:cNvPr>
          <p:cNvSpPr/>
          <p:nvPr/>
        </p:nvSpPr>
        <p:spPr>
          <a:xfrm>
            <a:off x="855656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4A7A1BD6-0749-4EFB-90AC-C3388605B6D2}"/>
              </a:ext>
            </a:extLst>
          </p:cNvPr>
          <p:cNvSpPr/>
          <p:nvPr/>
        </p:nvSpPr>
        <p:spPr>
          <a:xfrm>
            <a:off x="8719047" y="3875087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6E29E40C-D67A-44E2-80DB-313596C02E49}"/>
              </a:ext>
            </a:extLst>
          </p:cNvPr>
          <p:cNvSpPr/>
          <p:nvPr/>
        </p:nvSpPr>
        <p:spPr>
          <a:xfrm>
            <a:off x="888152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9C0E52A4-7990-4CF6-B3BD-B2A0C8CFA365}"/>
              </a:ext>
            </a:extLst>
          </p:cNvPr>
          <p:cNvSpPr/>
          <p:nvPr/>
        </p:nvSpPr>
        <p:spPr>
          <a:xfrm>
            <a:off x="904400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04195657-8E68-4C50-853C-A76FE13F7319}"/>
              </a:ext>
            </a:extLst>
          </p:cNvPr>
          <p:cNvSpPr/>
          <p:nvPr/>
        </p:nvSpPr>
        <p:spPr>
          <a:xfrm>
            <a:off x="9206487" y="3875087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E392C3A6-DC67-44DA-B34B-75C23780AB23}"/>
              </a:ext>
            </a:extLst>
          </p:cNvPr>
          <p:cNvSpPr/>
          <p:nvPr/>
        </p:nvSpPr>
        <p:spPr>
          <a:xfrm>
            <a:off x="936896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90F06CA1-11D6-43A1-A017-50528571A682}"/>
              </a:ext>
            </a:extLst>
          </p:cNvPr>
          <p:cNvSpPr/>
          <p:nvPr/>
        </p:nvSpPr>
        <p:spPr>
          <a:xfrm>
            <a:off x="953144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F348B20C-36CD-4049-8D1D-EF991F2BC7B1}"/>
              </a:ext>
            </a:extLst>
          </p:cNvPr>
          <p:cNvSpPr/>
          <p:nvPr/>
        </p:nvSpPr>
        <p:spPr>
          <a:xfrm>
            <a:off x="9693927" y="3875087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CCDE6621-21E3-41E0-910A-88DD994EFC8D}"/>
              </a:ext>
            </a:extLst>
          </p:cNvPr>
          <p:cNvSpPr/>
          <p:nvPr/>
        </p:nvSpPr>
        <p:spPr>
          <a:xfrm>
            <a:off x="985640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28159A18-18CF-48AD-B84C-754027F97E49}"/>
              </a:ext>
            </a:extLst>
          </p:cNvPr>
          <p:cNvSpPr/>
          <p:nvPr/>
        </p:nvSpPr>
        <p:spPr>
          <a:xfrm>
            <a:off x="1001888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C17D96D0-9EC9-411C-8661-87C08ED32397}"/>
              </a:ext>
            </a:extLst>
          </p:cNvPr>
          <p:cNvSpPr/>
          <p:nvPr/>
        </p:nvSpPr>
        <p:spPr>
          <a:xfrm>
            <a:off x="10181367" y="3875087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000D4855-014D-4D36-BD99-4B7817802F0F}"/>
              </a:ext>
            </a:extLst>
          </p:cNvPr>
          <p:cNvSpPr/>
          <p:nvPr/>
        </p:nvSpPr>
        <p:spPr>
          <a:xfrm>
            <a:off x="1034384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16F14FC4-5B97-45AE-87B3-793DCAE908B2}"/>
              </a:ext>
            </a:extLst>
          </p:cNvPr>
          <p:cNvSpPr/>
          <p:nvPr/>
        </p:nvSpPr>
        <p:spPr>
          <a:xfrm>
            <a:off x="1050632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6BF9DF94-5B52-4A5F-875C-7446984230C9}"/>
              </a:ext>
            </a:extLst>
          </p:cNvPr>
          <p:cNvSpPr/>
          <p:nvPr/>
        </p:nvSpPr>
        <p:spPr>
          <a:xfrm>
            <a:off x="10668807" y="3875087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A9DD95EB-CA84-44D8-9B85-21847A929A47}"/>
              </a:ext>
            </a:extLst>
          </p:cNvPr>
          <p:cNvSpPr/>
          <p:nvPr/>
        </p:nvSpPr>
        <p:spPr>
          <a:xfrm>
            <a:off x="10831287" y="3875881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0F0BC6FD-CD64-4351-ABCF-41249FB43328}"/>
              </a:ext>
            </a:extLst>
          </p:cNvPr>
          <p:cNvSpPr/>
          <p:nvPr/>
        </p:nvSpPr>
        <p:spPr>
          <a:xfrm>
            <a:off x="10993767" y="3878824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ABA3C7F5-FA8D-4A6C-8DF7-0B4CDC4BEC3A}"/>
              </a:ext>
            </a:extLst>
          </p:cNvPr>
          <p:cNvSpPr/>
          <p:nvPr/>
        </p:nvSpPr>
        <p:spPr>
          <a:xfrm>
            <a:off x="11156247" y="3879618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36F2D1F3-BE38-4E34-A016-BE61A0131A31}"/>
              </a:ext>
            </a:extLst>
          </p:cNvPr>
          <p:cNvSpPr/>
          <p:nvPr/>
        </p:nvSpPr>
        <p:spPr>
          <a:xfrm>
            <a:off x="11318727" y="3879618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8B2A27FD-F0EC-41B6-8343-98DC523266BE}"/>
              </a:ext>
            </a:extLst>
          </p:cNvPr>
          <p:cNvSpPr/>
          <p:nvPr/>
        </p:nvSpPr>
        <p:spPr>
          <a:xfrm>
            <a:off x="11481207" y="3878824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BA4F8CFD-FA81-43EA-A0BC-B046CE624B7F}"/>
              </a:ext>
            </a:extLst>
          </p:cNvPr>
          <p:cNvSpPr/>
          <p:nvPr/>
        </p:nvSpPr>
        <p:spPr>
          <a:xfrm>
            <a:off x="11643687" y="3879618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E79224A7-3807-4B57-B3F4-4D77360E21C3}"/>
              </a:ext>
            </a:extLst>
          </p:cNvPr>
          <p:cNvSpPr/>
          <p:nvPr/>
        </p:nvSpPr>
        <p:spPr>
          <a:xfrm>
            <a:off x="11806167" y="3872998"/>
            <a:ext cx="114300" cy="1143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885711C1-D7C9-4F32-87E3-50E88A975D00}"/>
              </a:ext>
            </a:extLst>
          </p:cNvPr>
          <p:cNvGrpSpPr/>
          <p:nvPr/>
        </p:nvGrpSpPr>
        <p:grpSpPr>
          <a:xfrm>
            <a:off x="5534631" y="1968225"/>
            <a:ext cx="1120810" cy="1217626"/>
            <a:chOff x="5534155" y="3325012"/>
            <a:chExt cx="1120810" cy="1217626"/>
          </a:xfrm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4619954C-071C-46F5-9AAD-241FF53207EF}"/>
                </a:ext>
              </a:extLst>
            </p:cNvPr>
            <p:cNvSpPr/>
            <p:nvPr/>
          </p:nvSpPr>
          <p:spPr>
            <a:xfrm>
              <a:off x="5871000" y="3708825"/>
              <a:ext cx="450000" cy="45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D9B31D69-10F5-4207-A584-19469F64A1BE}"/>
                </a:ext>
              </a:extLst>
            </p:cNvPr>
            <p:cNvCxnSpPr>
              <a:cxnSpLocks/>
            </p:cNvCxnSpPr>
            <p:nvPr/>
          </p:nvCxnSpPr>
          <p:spPr>
            <a:xfrm>
              <a:off x="6094080" y="3325012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1E7E5F81-55F4-4715-BF00-54178B6CE5C4}"/>
                </a:ext>
              </a:extLst>
            </p:cNvPr>
            <p:cNvCxnSpPr>
              <a:cxnSpLocks/>
            </p:cNvCxnSpPr>
            <p:nvPr/>
          </p:nvCxnSpPr>
          <p:spPr>
            <a:xfrm rot="3600000" flipH="1">
              <a:off x="6474965" y="3555019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7A4A009E-7A41-443A-A0AE-1901DDC5194B}"/>
                </a:ext>
              </a:extLst>
            </p:cNvPr>
            <p:cNvCxnSpPr>
              <a:cxnSpLocks/>
            </p:cNvCxnSpPr>
            <p:nvPr/>
          </p:nvCxnSpPr>
          <p:spPr>
            <a:xfrm rot="7200000" flipH="1">
              <a:off x="6474964" y="3955075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ECF5681D-2E19-4173-8036-0F12B8581D5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4080" y="4182638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B84416FB-ADC6-4AAE-BCB5-7920244FA006}"/>
                </a:ext>
              </a:extLst>
            </p:cNvPr>
            <p:cNvCxnSpPr>
              <a:cxnSpLocks/>
            </p:cNvCxnSpPr>
            <p:nvPr/>
          </p:nvCxnSpPr>
          <p:spPr>
            <a:xfrm rot="-3600000">
              <a:off x="5715114" y="3552576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2E2F3133-3C8A-4A69-A4E3-D0054AAE046D}"/>
                </a:ext>
              </a:extLst>
            </p:cNvPr>
            <p:cNvCxnSpPr>
              <a:cxnSpLocks/>
            </p:cNvCxnSpPr>
            <p:nvPr/>
          </p:nvCxnSpPr>
          <p:spPr>
            <a:xfrm rot="-7200000">
              <a:off x="5714155" y="3955075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7939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CE182-BD39-4985-89D2-6573D48D5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Rayleigh-</a:t>
            </a:r>
            <a:r>
              <a:rPr lang="en-GB" err="1"/>
              <a:t>Plesset</a:t>
            </a:r>
            <a:r>
              <a:rPr lang="en-GB"/>
              <a:t> equation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CEAA8-811D-491D-83E0-9790AC58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6952-65C5-42D4-B55B-2F57BD2CE78F}" type="slidenum">
              <a:rPr lang="en-GB" smtClean="0"/>
              <a:t>13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6285C-3753-4AA0-8F0E-8D88C1528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811" y="1233488"/>
            <a:ext cx="6106377" cy="11526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E232CA-26C4-48B9-AE17-2CB5A00F7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990" y="2386174"/>
            <a:ext cx="9252454" cy="42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00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8DD47-AA80-4772-9CF6-651848BF0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Boundary Element Method (BEM)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7FA7B-4CBE-4028-9555-1D9B89E3B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6952-65C5-42D4-B55B-2F57BD2CE78F}" type="slidenum">
              <a:rPr lang="en-GB" smtClean="0"/>
              <a:t>14</a:t>
            </a:fld>
            <a:endParaRPr lang="en-GB"/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C3B079F0-575A-44CF-9180-A2DBA33E2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59" y="1993900"/>
            <a:ext cx="10792082" cy="382270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4879781-E235-4A5B-BBE2-9DBF86AE167E}"/>
              </a:ext>
            </a:extLst>
          </p:cNvPr>
          <p:cNvSpPr/>
          <p:nvPr/>
        </p:nvSpPr>
        <p:spPr>
          <a:xfrm>
            <a:off x="5585765" y="2843349"/>
            <a:ext cx="360000" cy="36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69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repeatCount="indefinite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C302D-D413-486F-BBEF-6DF0CBCA8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Boundary Element Method (BEM)</a:t>
            </a:r>
          </a:p>
        </p:txBody>
      </p:sp>
      <p:pic>
        <p:nvPicPr>
          <p:cNvPr id="16" name="anim_with_cbar">
            <a:hlinkClick r:id="" action="ppaction://media"/>
            <a:extLst>
              <a:ext uri="{FF2B5EF4-FFF2-40B4-BE49-F238E27FC236}">
                <a16:creationId xmlns:a16="http://schemas.microsoft.com/office/drawing/2014/main" id="{C424D4AF-16EF-474C-BE0D-3CC7D498173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486" b="13873"/>
          <a:stretch/>
        </p:blipFill>
        <p:spPr>
          <a:xfrm>
            <a:off x="227012" y="1582852"/>
            <a:ext cx="11737975" cy="4701946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2FDFB69-D0C8-4B3F-A4C3-879CAFEE1734}"/>
                  </a:ext>
                </a:extLst>
              </p:cNvPr>
              <p:cNvSpPr txBox="1"/>
              <p:nvPr/>
            </p:nvSpPr>
            <p:spPr>
              <a:xfrm>
                <a:off x="1477818" y="5739216"/>
                <a:ext cx="194887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2E44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2E444E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2E444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000" b="0" i="1" smtClean="0">
                        <a:solidFill>
                          <a:srgbClr val="2E444E"/>
                        </a:solidFill>
                        <a:latin typeface="Cambria Math" panose="02040503050406030204" pitchFamily="18" charset="0"/>
                      </a:rPr>
                      <m:t>=1.5</m:t>
                    </m:r>
                  </m:oMath>
                </a14:m>
                <a:r>
                  <a:rPr lang="en-GB" sz="2000" dirty="0">
                    <a:solidFill>
                      <a:srgbClr val="2E444E"/>
                    </a:solidFill>
                    <a:latin typeface="Lucida Sans" panose="020B0602030504020204" pitchFamily="34" charset="0"/>
                  </a:rPr>
                  <a:t> mm</a:t>
                </a:r>
              </a:p>
              <a:p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2E444E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GB" sz="2000" b="0" i="1" smtClean="0">
                        <a:solidFill>
                          <a:srgbClr val="2E444E"/>
                        </a:solidFill>
                        <a:latin typeface="Cambria Math" panose="02040503050406030204" pitchFamily="18" charset="0"/>
                      </a:rPr>
                      <m:t>=4.5</m:t>
                    </m:r>
                  </m:oMath>
                </a14:m>
                <a:r>
                  <a:rPr lang="en-GB" sz="2000" dirty="0">
                    <a:solidFill>
                      <a:srgbClr val="2E444E"/>
                    </a:solidFill>
                    <a:latin typeface="Lucida Sans" panose="020B0602030504020204" pitchFamily="34" charset="0"/>
                  </a:rPr>
                  <a:t> mm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2FDFB69-D0C8-4B3F-A4C3-879CAFEE1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818" y="5739216"/>
                <a:ext cx="1948873" cy="707886"/>
              </a:xfrm>
              <a:prstGeom prst="rect">
                <a:avLst/>
              </a:prstGeom>
              <a:blipFill>
                <a:blip r:embed="rId5"/>
                <a:stretch>
                  <a:fillRect t="-4274" b="-136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67352ED7-2F6D-41D6-82AB-4ED21F919BA8}"/>
              </a:ext>
            </a:extLst>
          </p:cNvPr>
          <p:cNvSpPr/>
          <p:nvPr/>
        </p:nvSpPr>
        <p:spPr>
          <a:xfrm>
            <a:off x="7158182" y="3334327"/>
            <a:ext cx="4668259" cy="1940821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FC6EBE-006D-47C0-8C2B-94F3FD4E8273}"/>
                  </a:ext>
                </a:extLst>
              </p:cNvPr>
              <p:cNvSpPr txBox="1"/>
              <p:nvPr/>
            </p:nvSpPr>
            <p:spPr>
              <a:xfrm>
                <a:off x="7346805" y="3569372"/>
                <a:ext cx="4618182" cy="5898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solidFill>
                      <a:srgbClr val="2E444E"/>
                    </a:solidFill>
                  </a:rPr>
                  <a:t>Kelvin impulse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solidFill>
                          <a:srgbClr val="2E444E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sz="2800" b="0" i="1" smtClean="0">
                        <a:solidFill>
                          <a:srgbClr val="2E444E"/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GB" sz="2800" b="0" i="1" smtClean="0">
                            <a:solidFill>
                              <a:srgbClr val="2E444E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GB" sz="2800" b="0" i="1" smtClean="0">
                            <a:solidFill>
                              <a:srgbClr val="2E444E"/>
                            </a:solidFill>
                            <a:latin typeface="Cambria Math" panose="02040503050406030204" pitchFamily="18" charset="0"/>
                          </a:rPr>
                          <m:t>𝐹𝑑𝑡</m:t>
                        </m:r>
                      </m:e>
                    </m:nary>
                  </m:oMath>
                </a14:m>
                <a:endParaRPr lang="en-GB" sz="2800" dirty="0">
                  <a:solidFill>
                    <a:srgbClr val="2E444E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FC6EBE-006D-47C0-8C2B-94F3FD4E8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805" y="3569372"/>
                <a:ext cx="4618182" cy="589841"/>
              </a:xfrm>
              <a:prstGeom prst="rect">
                <a:avLst/>
              </a:prstGeom>
              <a:blipFill>
                <a:blip r:embed="rId6"/>
                <a:stretch>
                  <a:fillRect l="-2639" t="-8333" b="-20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76F64E-57E3-4BA2-B0C1-E9063D7AF6F3}"/>
                  </a:ext>
                </a:extLst>
              </p:cNvPr>
              <p:cNvSpPr txBox="1"/>
              <p:nvPr/>
            </p:nvSpPr>
            <p:spPr>
              <a:xfrm>
                <a:off x="7346805" y="4275478"/>
                <a:ext cx="4618182" cy="796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0" dirty="0">
                    <a:solidFill>
                      <a:srgbClr val="2E444E"/>
                    </a:solidFill>
                  </a:rPr>
                  <a:t>Anisotropy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solidFill>
                          <a:srgbClr val="2E444E"/>
                        </a:solidFill>
                        <a:latin typeface="Cambria Math" panose="02040503050406030204" pitchFamily="18" charset="0"/>
                      </a:rPr>
                      <m:t>𝜁</m:t>
                    </m:r>
                    <m:r>
                      <a:rPr lang="en-GB" sz="2800" b="0" i="1" smtClean="0">
                        <a:solidFill>
                          <a:srgbClr val="2E444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800" b="0" i="1" smtClean="0">
                            <a:solidFill>
                              <a:srgbClr val="2E444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solidFill>
                              <a:srgbClr val="2E444E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en-GB" sz="2800" b="0" i="1" smtClean="0">
                            <a:solidFill>
                              <a:srgbClr val="2E444E"/>
                            </a:solidFill>
                            <a:latin typeface="Cambria Math" panose="02040503050406030204" pitchFamily="18" charset="0"/>
                          </a:rPr>
                          <m:t>4.789</m:t>
                        </m:r>
                        <m:sSubSup>
                          <m:sSubSupPr>
                            <m:ctrlPr>
                              <a:rPr lang="en-GB" sz="2800" b="0" i="1" smtClean="0">
                                <a:solidFill>
                                  <a:srgbClr val="2E444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800" b="0" i="1" smtClean="0">
                                <a:solidFill>
                                  <a:srgbClr val="2E444E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sz="2800" b="0" i="1" smtClean="0">
                                <a:solidFill>
                                  <a:srgbClr val="2E444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GB" sz="2800" b="0" i="1" smtClean="0">
                                <a:solidFill>
                                  <a:srgbClr val="2E444E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  <m:rad>
                          <m:radPr>
                            <m:degHide m:val="on"/>
                            <m:ctrlPr>
                              <a:rPr lang="en-GB" sz="2800" b="0" i="1" smtClean="0">
                                <a:solidFill>
                                  <a:srgbClr val="2E444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sty m:val="p"/>
                              </m:rPr>
                              <a:rPr lang="en-GB" sz="2800">
                                <a:solidFill>
                                  <a:srgbClr val="2E444E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GB" sz="2800" i="1">
                                <a:solidFill>
                                  <a:srgbClr val="2E444E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GB" sz="2800" i="1">
                                <a:solidFill>
                                  <a:srgbClr val="2E444E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</m:rad>
                      </m:den>
                    </m:f>
                  </m:oMath>
                </a14:m>
                <a:endParaRPr lang="en-GB" sz="2800" dirty="0">
                  <a:solidFill>
                    <a:srgbClr val="2E444E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76F64E-57E3-4BA2-B0C1-E9063D7AF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805" y="4275478"/>
                <a:ext cx="4618182" cy="796180"/>
              </a:xfrm>
              <a:prstGeom prst="rect">
                <a:avLst/>
              </a:prstGeom>
              <a:blipFill>
                <a:blip r:embed="rId7"/>
                <a:stretch>
                  <a:fillRect l="-2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976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0FCEA-2D9C-478E-A19D-7A99437E3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Slot anisotropy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92466-3238-4CC0-B15B-5E58EE2DE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6952-65C5-42D4-B55B-2F57BD2CE78F}" type="slidenum">
              <a:rPr lang="en-GB" smtClean="0"/>
              <a:t>16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19F16A-790A-47B6-8C68-AE7696D51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771"/>
          <a:stretch/>
        </p:blipFill>
        <p:spPr>
          <a:xfrm>
            <a:off x="2672557" y="1200307"/>
            <a:ext cx="5950743" cy="54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78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6065B-D405-4DE3-9E2D-0EA8DDE63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Other anisotropy maps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A318B-6B4B-4679-BB50-59573024C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6952-65C5-42D4-B55B-2F57BD2CE78F}" type="slidenum">
              <a:rPr lang="en-GB" smtClean="0"/>
              <a:t>17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AF3380-57E2-46D2-818F-5C6F4D526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89" y="2226323"/>
            <a:ext cx="11829699" cy="341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EFAA3-C86A-4ED4-82C4-C8C50B631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Lots of different bubbles and geometries</a:t>
            </a:r>
          </a:p>
        </p:txBody>
      </p:sp>
      <p:pic>
        <p:nvPicPr>
          <p:cNvPr id="4" name="90deg 1168r0">
            <a:hlinkClick r:id="" action="ppaction://media"/>
            <a:extLst>
              <a:ext uri="{FF2B5EF4-FFF2-40B4-BE49-F238E27FC236}">
                <a16:creationId xmlns:a16="http://schemas.microsoft.com/office/drawing/2014/main" id="{8E76DBAC-B0E1-478D-89D8-818F573375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0235" y="1281833"/>
            <a:ext cx="3850514" cy="2647229"/>
          </a:xfrm>
          <a:prstGeom prst="rect">
            <a:avLst/>
          </a:prstGeom>
        </p:spPr>
      </p:pic>
      <p:pic>
        <p:nvPicPr>
          <p:cNvPr id="5" name="flat - 2r0">
            <a:hlinkClick r:id="" action="ppaction://media"/>
            <a:extLst>
              <a:ext uri="{FF2B5EF4-FFF2-40B4-BE49-F238E27FC236}">
                <a16:creationId xmlns:a16="http://schemas.microsoft.com/office/drawing/2014/main" id="{775293A5-465D-4CAE-9D6B-2F8FB45B300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21257" y="1281828"/>
            <a:ext cx="3850508" cy="2647224"/>
          </a:xfrm>
          <a:prstGeom prst="rect">
            <a:avLst/>
          </a:prstGeom>
        </p:spPr>
      </p:pic>
      <p:pic>
        <p:nvPicPr>
          <p:cNvPr id="6" name="sqr - 641r21">
            <a:hlinkClick r:id="" action="ppaction://media"/>
            <a:extLst>
              <a:ext uri="{FF2B5EF4-FFF2-40B4-BE49-F238E27FC236}">
                <a16:creationId xmlns:a16="http://schemas.microsoft.com/office/drawing/2014/main" id="{568DBE09-CD40-479B-8F74-61D7295220C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170746" y="3929057"/>
            <a:ext cx="3850512" cy="2647227"/>
          </a:xfrm>
          <a:prstGeom prst="rect">
            <a:avLst/>
          </a:prstGeom>
        </p:spPr>
      </p:pic>
      <p:pic>
        <p:nvPicPr>
          <p:cNvPr id="7" name="tri - 270r8">
            <a:hlinkClick r:id="" action="ppaction://media"/>
            <a:extLst>
              <a:ext uri="{FF2B5EF4-FFF2-40B4-BE49-F238E27FC236}">
                <a16:creationId xmlns:a16="http://schemas.microsoft.com/office/drawing/2014/main" id="{C55B127F-ECBA-4894-A2AC-2190F100CDEF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70749" y="1281833"/>
            <a:ext cx="3850508" cy="2647224"/>
          </a:xfrm>
          <a:prstGeom prst="rect">
            <a:avLst/>
          </a:prstGeom>
        </p:spPr>
      </p:pic>
      <p:pic>
        <p:nvPicPr>
          <p:cNvPr id="8" name="w2h3b - 14r45">
            <a:hlinkClick r:id="" action="ppaction://media"/>
            <a:extLst>
              <a:ext uri="{FF2B5EF4-FFF2-40B4-BE49-F238E27FC236}">
                <a16:creationId xmlns:a16="http://schemas.microsoft.com/office/drawing/2014/main" id="{6019EB8E-0312-42A0-B097-8E2940841987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20235" y="3929061"/>
            <a:ext cx="3850515" cy="2647230"/>
          </a:xfrm>
          <a:prstGeom prst="rect">
            <a:avLst/>
          </a:prstGeom>
        </p:spPr>
      </p:pic>
      <p:pic>
        <p:nvPicPr>
          <p:cNvPr id="9" name="90deg - 1136r0">
            <a:hlinkClick r:id="" action="ppaction://media"/>
            <a:extLst>
              <a:ext uri="{FF2B5EF4-FFF2-40B4-BE49-F238E27FC236}">
                <a16:creationId xmlns:a16="http://schemas.microsoft.com/office/drawing/2014/main" id="{BA8D78C5-BA95-4DBE-9A19-AAEBFCD588F6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021252" y="3929056"/>
            <a:ext cx="3850512" cy="264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1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5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7C815-62FB-49D5-A435-DB682DE78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same movies normalised</a:t>
            </a:r>
          </a:p>
        </p:txBody>
      </p:sp>
      <p:pic>
        <p:nvPicPr>
          <p:cNvPr id="7" name="combined_movies">
            <a:hlinkClick r:id="" action="ppaction://media"/>
            <a:extLst>
              <a:ext uri="{FF2B5EF4-FFF2-40B4-BE49-F238E27FC236}">
                <a16:creationId xmlns:a16="http://schemas.microsoft.com/office/drawing/2014/main" id="{6028F743-985B-4894-B840-11502BCAFB3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8219"/>
          <a:stretch/>
        </p:blipFill>
        <p:spPr>
          <a:xfrm>
            <a:off x="227014" y="1233487"/>
            <a:ext cx="11737974" cy="5399881"/>
          </a:xfrm>
        </p:spPr>
      </p:pic>
    </p:spTree>
    <p:extLst>
      <p:ext uri="{BB962C8B-B14F-4D97-AF65-F5344CB8AC3E}">
        <p14:creationId xmlns:p14="http://schemas.microsoft.com/office/powerpoint/2010/main" val="301710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350DC7-E3E9-4895-9AFB-5623B70C8DF8}"/>
              </a:ext>
            </a:extLst>
          </p:cNvPr>
          <p:cNvSpPr/>
          <p:nvPr/>
        </p:nvSpPr>
        <p:spPr>
          <a:xfrm>
            <a:off x="616665" y="1504236"/>
            <a:ext cx="6999446" cy="48591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6D9B36B-8F46-40B3-B193-70F93C809C81}"/>
              </a:ext>
            </a:extLst>
          </p:cNvPr>
          <p:cNvSpPr/>
          <p:nvPr/>
        </p:nvSpPr>
        <p:spPr>
          <a:xfrm>
            <a:off x="2497103" y="2313823"/>
            <a:ext cx="3239977" cy="324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9DEC50-751D-4108-9B4F-23AD148DD98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/>
              <a:t>Bubble is effectively a sink.</a:t>
            </a:r>
          </a:p>
          <a:p>
            <a:r>
              <a:rPr lang="en-GB">
                <a:solidFill>
                  <a:srgbClr val="D5E1E7"/>
                </a:solidFill>
              </a:rPr>
              <a:t>Flow to bubble is impeded by the boundary.</a:t>
            </a:r>
          </a:p>
          <a:p>
            <a:r>
              <a:rPr lang="en-GB">
                <a:solidFill>
                  <a:srgbClr val="D5E1E7"/>
                </a:solidFill>
              </a:rPr>
              <a:t>Bubble collapses towards the boundary forming a jet.</a:t>
            </a:r>
          </a:p>
          <a:p>
            <a:r>
              <a:rPr lang="en-GB">
                <a:solidFill>
                  <a:srgbClr val="D5E1E7"/>
                </a:solidFill>
              </a:rPr>
              <a:t>Jet has many applications.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FD1AEC2-A817-4C1F-8328-C367808A0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Cavitation bubbles collapse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38700C-42A1-40A7-B28C-9D866AF8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C5F4-B3EF-4411-833F-1CDDB5806D28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E902AC6-0D68-4B01-AD3F-7CDC1B81CD0D}"/>
              </a:ext>
            </a:extLst>
          </p:cNvPr>
          <p:cNvSpPr/>
          <p:nvPr/>
        </p:nvSpPr>
        <p:spPr>
          <a:xfrm>
            <a:off x="3145102" y="2962538"/>
            <a:ext cx="1944000" cy="194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AECF42-EC53-49B1-8C17-F3B172787C9D}"/>
              </a:ext>
            </a:extLst>
          </p:cNvPr>
          <p:cNvCxnSpPr>
            <a:cxnSpLocks/>
            <a:stCxn id="47" idx="0"/>
            <a:endCxn id="8" idx="0"/>
          </p:cNvCxnSpPr>
          <p:nvPr/>
        </p:nvCxnSpPr>
        <p:spPr>
          <a:xfrm>
            <a:off x="4117091" y="2313823"/>
            <a:ext cx="12" cy="6487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8C5D9C-8397-4C14-8074-C972A5CA513A}"/>
              </a:ext>
            </a:extLst>
          </p:cNvPr>
          <p:cNvCxnSpPr>
            <a:cxnSpLocks/>
            <a:stCxn id="47" idx="7"/>
            <a:endCxn id="8" idx="7"/>
          </p:cNvCxnSpPr>
          <p:nvPr/>
        </p:nvCxnSpPr>
        <p:spPr>
          <a:xfrm flipH="1">
            <a:off x="4804411" y="2788311"/>
            <a:ext cx="458185" cy="4589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25F1A72-1B86-4F2B-A8BC-73625F63E53C}"/>
              </a:ext>
            </a:extLst>
          </p:cNvPr>
          <p:cNvCxnSpPr>
            <a:cxnSpLocks/>
            <a:stCxn id="47" idx="1"/>
            <a:endCxn id="8" idx="1"/>
          </p:cNvCxnSpPr>
          <p:nvPr/>
        </p:nvCxnSpPr>
        <p:spPr>
          <a:xfrm>
            <a:off x="2971587" y="2788311"/>
            <a:ext cx="458209" cy="4589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04FC0B-9799-47F9-81D6-E46C4A1E5B2F}"/>
              </a:ext>
            </a:extLst>
          </p:cNvPr>
          <p:cNvCxnSpPr>
            <a:cxnSpLocks/>
            <a:stCxn id="47" idx="5"/>
            <a:endCxn id="8" idx="5"/>
          </p:cNvCxnSpPr>
          <p:nvPr/>
        </p:nvCxnSpPr>
        <p:spPr>
          <a:xfrm flipH="1" flipV="1">
            <a:off x="4804411" y="4621846"/>
            <a:ext cx="458185" cy="4574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2E84CFE-4EC2-4F35-89E0-DF6BD4F7934F}"/>
              </a:ext>
            </a:extLst>
          </p:cNvPr>
          <p:cNvCxnSpPr>
            <a:cxnSpLocks/>
            <a:stCxn id="47" idx="3"/>
            <a:endCxn id="8" idx="3"/>
          </p:cNvCxnSpPr>
          <p:nvPr/>
        </p:nvCxnSpPr>
        <p:spPr>
          <a:xfrm flipV="1">
            <a:off x="2971587" y="4621846"/>
            <a:ext cx="458209" cy="4574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28E2ADA-8251-4136-A40B-AA2EC59B0FA2}"/>
              </a:ext>
            </a:extLst>
          </p:cNvPr>
          <p:cNvCxnSpPr>
            <a:cxnSpLocks/>
            <a:stCxn id="47" idx="6"/>
            <a:endCxn id="8" idx="6"/>
          </p:cNvCxnSpPr>
          <p:nvPr/>
        </p:nvCxnSpPr>
        <p:spPr>
          <a:xfrm flipH="1">
            <a:off x="5089103" y="3933823"/>
            <a:ext cx="647977" cy="7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9BA0FE2-633B-4D98-9E56-3BB66E0F5151}"/>
              </a:ext>
            </a:extLst>
          </p:cNvPr>
          <p:cNvCxnSpPr>
            <a:cxnSpLocks/>
            <a:stCxn id="47" idx="2"/>
            <a:endCxn id="8" idx="2"/>
          </p:cNvCxnSpPr>
          <p:nvPr/>
        </p:nvCxnSpPr>
        <p:spPr>
          <a:xfrm>
            <a:off x="2497102" y="3933823"/>
            <a:ext cx="648000" cy="7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A9FACE4-3C7A-41C4-AEB8-BE195F41353A}"/>
              </a:ext>
            </a:extLst>
          </p:cNvPr>
          <p:cNvCxnSpPr>
            <a:cxnSpLocks/>
            <a:stCxn id="47" idx="4"/>
            <a:endCxn id="8" idx="4"/>
          </p:cNvCxnSpPr>
          <p:nvPr/>
        </p:nvCxnSpPr>
        <p:spPr>
          <a:xfrm flipV="1">
            <a:off x="4117091" y="4906538"/>
            <a:ext cx="12" cy="6472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9F1EF69-C72B-4E5D-B45B-6248C5795727}"/>
              </a:ext>
            </a:extLst>
          </p:cNvPr>
          <p:cNvSpPr txBox="1"/>
          <p:nvPr/>
        </p:nvSpPr>
        <p:spPr>
          <a:xfrm>
            <a:off x="3448898" y="3747051"/>
            <a:ext cx="1334981" cy="28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64">
                <a:solidFill>
                  <a:srgbClr val="2E444E"/>
                </a:solidFill>
                <a:latin typeface="Lucida Sans" panose="020B0602030504020204" pitchFamily="34" charset="0"/>
              </a:rPr>
              <a:t>Bubble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A2BB33-D34F-4910-835A-BB7B94D0075C}"/>
              </a:ext>
            </a:extLst>
          </p:cNvPr>
          <p:cNvSpPr txBox="1"/>
          <p:nvPr/>
        </p:nvSpPr>
        <p:spPr>
          <a:xfrm>
            <a:off x="1304626" y="2147624"/>
            <a:ext cx="1334981" cy="28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64">
                <a:solidFill>
                  <a:srgbClr val="2E444E"/>
                </a:solidFill>
                <a:latin typeface="Lucida Sans" panose="020B0602030504020204" pitchFamily="34" charset="0"/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1690690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verted">
            <a:hlinkClick r:id="" action="ppaction://media"/>
            <a:extLst>
              <a:ext uri="{FF2B5EF4-FFF2-40B4-BE49-F238E27FC236}">
                <a16:creationId xmlns:a16="http://schemas.microsoft.com/office/drawing/2014/main" id="{5796A5B3-EE26-4B52-AD2E-2B2FA5D64A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114.9163"/>
                    <p14:bmk name="Bookmark 2" time="1867.4849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8357" y="1552736"/>
            <a:ext cx="7067893" cy="48591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D27C68-9A1A-42DD-B5A5-F15425B70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Analysing the bubbles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5D747-E0F9-4A44-84D1-5CD80244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3988-A9C0-4AD9-AACA-4D72F953498A}" type="slidenum">
              <a:rPr lang="en-GB" smtClean="0"/>
              <a:t>20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0E8300-9E18-49FD-B791-1A07390B6C10}"/>
              </a:ext>
            </a:extLst>
          </p:cNvPr>
          <p:cNvGrpSpPr/>
          <p:nvPr/>
        </p:nvGrpSpPr>
        <p:grpSpPr>
          <a:xfrm>
            <a:off x="5212210" y="2769603"/>
            <a:ext cx="1722277" cy="1669016"/>
            <a:chOff x="3459637" y="2585561"/>
            <a:chExt cx="1913641" cy="18544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FF6981C-67BC-4A0A-9186-03350A6C226D}"/>
                </a:ext>
              </a:extLst>
            </p:cNvPr>
            <p:cNvSpPr/>
            <p:nvPr/>
          </p:nvSpPr>
          <p:spPr>
            <a:xfrm>
              <a:off x="3459637" y="2585561"/>
              <a:ext cx="1913641" cy="185446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2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792D1B7-29F4-460B-AC79-4F729A9DAEA9}"/>
                </a:ext>
              </a:extLst>
            </p:cNvPr>
            <p:cNvSpPr/>
            <p:nvPr/>
          </p:nvSpPr>
          <p:spPr>
            <a:xfrm>
              <a:off x="4372311" y="3469824"/>
              <a:ext cx="88292" cy="859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2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BF79DD3-C2CD-4AE3-83AB-9EF6AFFAD32F}"/>
              </a:ext>
            </a:extLst>
          </p:cNvPr>
          <p:cNvGrpSpPr/>
          <p:nvPr/>
        </p:nvGrpSpPr>
        <p:grpSpPr>
          <a:xfrm>
            <a:off x="5500670" y="3578658"/>
            <a:ext cx="1162326" cy="1131454"/>
            <a:chOff x="3780148" y="3484511"/>
            <a:chExt cx="1291473" cy="125717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C73E751-28DA-41DA-AFEE-DDFC780852F6}"/>
                </a:ext>
              </a:extLst>
            </p:cNvPr>
            <p:cNvSpPr/>
            <p:nvPr/>
          </p:nvSpPr>
          <p:spPr>
            <a:xfrm>
              <a:off x="3780148" y="3484511"/>
              <a:ext cx="1291473" cy="1257171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2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2D93AEE-FD40-4DBE-832F-2A643BE719EF}"/>
                </a:ext>
              </a:extLst>
            </p:cNvPr>
            <p:cNvSpPr/>
            <p:nvPr/>
          </p:nvSpPr>
          <p:spPr>
            <a:xfrm>
              <a:off x="4381738" y="4113096"/>
              <a:ext cx="88292" cy="8593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20"/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D20CDD-3D86-49CE-8456-F99E802270DB}"/>
              </a:ext>
            </a:extLst>
          </p:cNvPr>
          <p:cNvCxnSpPr>
            <a:cxnSpLocks/>
            <a:stCxn id="5" idx="4"/>
            <a:endCxn id="12" idx="0"/>
          </p:cNvCxnSpPr>
          <p:nvPr/>
        </p:nvCxnSpPr>
        <p:spPr>
          <a:xfrm>
            <a:off x="6073348" y="3642781"/>
            <a:ext cx="8484" cy="501602"/>
          </a:xfrm>
          <a:prstGeom prst="straightConnector1">
            <a:avLst/>
          </a:prstGeom>
          <a:ln w="38100">
            <a:solidFill>
              <a:srgbClr val="0BFD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D1D77B6-C6ED-4F4E-8EE3-7CC9681CF2CB}"/>
                  </a:ext>
                </a:extLst>
              </p:cNvPr>
              <p:cNvSpPr txBox="1"/>
              <p:nvPr/>
            </p:nvSpPr>
            <p:spPr>
              <a:xfrm>
                <a:off x="7140086" y="2991731"/>
                <a:ext cx="848677" cy="122475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600" b="1">
                              <a:solidFill>
                                <a:srgbClr val="0BFD39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</m:num>
                        <m:den>
                          <m:sSub>
                            <m:sSubPr>
                              <m:ctrlPr>
                                <a:rPr lang="en-GB" sz="3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GB" sz="3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3600" b="1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D1D77B6-C6ED-4F4E-8EE3-7CC9681CF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086" y="2991731"/>
                <a:ext cx="848677" cy="12247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87D6340-44E1-49F8-9182-792D6BDC5C07}"/>
              </a:ext>
            </a:extLst>
          </p:cNvPr>
          <p:cNvCxnSpPr>
            <a:cxnSpLocks/>
          </p:cNvCxnSpPr>
          <p:nvPr/>
        </p:nvCxnSpPr>
        <p:spPr>
          <a:xfrm>
            <a:off x="6073348" y="2643931"/>
            <a:ext cx="861138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FAADDF-9652-4913-BFEB-ADE58ACF1A7A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6073349" y="2643931"/>
            <a:ext cx="4241" cy="92150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AD3B5EB-AC90-48F1-A3DF-007E7F4C9824}"/>
              </a:ext>
            </a:extLst>
          </p:cNvPr>
          <p:cNvCxnSpPr>
            <a:cxnSpLocks/>
            <a:stCxn id="3" idx="6"/>
          </p:cNvCxnSpPr>
          <p:nvPr/>
        </p:nvCxnSpPr>
        <p:spPr>
          <a:xfrm flipH="1" flipV="1">
            <a:off x="6934486" y="2643931"/>
            <a:ext cx="1" cy="96018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67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167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3" repeatCount="indefinite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6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Bookmark 1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6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Bookmark 2"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167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5" repeatCount="indefinite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</p:childTnLst>
            </p:cTn>
          </p:par>
        </p:tnLst>
        <p:bldLst>
          <p:bldP spid="23" grpId="0"/>
          <p:bldP spid="29" grpId="0"/>
          <p:bldP spid="45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CAECC-530B-47D6-AD05-1F362F107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 data collapses!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BD9070-37BB-4F22-A777-817B532454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6807" y="1224251"/>
            <a:ext cx="9538386" cy="5399087"/>
          </a:xfrm>
        </p:spPr>
      </p:pic>
    </p:spTree>
    <p:extLst>
      <p:ext uri="{BB962C8B-B14F-4D97-AF65-F5344CB8AC3E}">
        <p14:creationId xmlns:p14="http://schemas.microsoft.com/office/powerpoint/2010/main" val="378776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mbined_movies">
            <a:hlinkClick r:id="" action="ppaction://media"/>
            <a:extLst>
              <a:ext uri="{FF2B5EF4-FFF2-40B4-BE49-F238E27FC236}">
                <a16:creationId xmlns:a16="http://schemas.microsoft.com/office/drawing/2014/main" id="{6AA60C60-04A7-46EC-BF51-C57838ED78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8228"/>
          <a:stretch/>
        </p:blipFill>
        <p:spPr>
          <a:xfrm>
            <a:off x="263957" y="2741983"/>
            <a:ext cx="6266807" cy="28825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08984-1A38-4E09-9CF5-7CC398671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49BBE-6CE4-4678-A82E-22D42416D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D5E1E7"/>
                </a:solidFill>
              </a:rPr>
              <a:t>Bubbles in very different geometries can behave similarly</a:t>
            </a:r>
          </a:p>
          <a:p>
            <a:r>
              <a:rPr lang="en-GB" dirty="0">
                <a:solidFill>
                  <a:srgbClr val="D5E1E7"/>
                </a:solidFill>
              </a:rPr>
              <a:t>A simple model reduces the geometric conditions to a single parameter</a:t>
            </a:r>
          </a:p>
          <a:p>
            <a:r>
              <a:rPr lang="en-GB" dirty="0">
                <a:solidFill>
                  <a:srgbClr val="D5E1E7"/>
                </a:solidFill>
              </a:rPr>
              <a:t>This model causes bubble displacement data for all geometries to collapse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58FB9F-7D0B-4FAD-9CA2-10AD19D4806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 dirty="0"/>
              <a:t>e.d.andrews@soton.ac.uk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850898A-93EE-4F7E-8935-820611133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377" y="5966129"/>
            <a:ext cx="3046609" cy="66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C8426B64-9871-4728-8227-0E37A13916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2437" y="2733726"/>
            <a:ext cx="5107054" cy="289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4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E444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E444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E444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B2EA792-F232-4525-BFBB-3E6F80BEDB89}"/>
              </a:ext>
            </a:extLst>
          </p:cNvPr>
          <p:cNvSpPr/>
          <p:nvPr/>
        </p:nvSpPr>
        <p:spPr>
          <a:xfrm>
            <a:off x="616665" y="1504236"/>
            <a:ext cx="6999446" cy="48591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6D9B36B-8F46-40B3-B193-70F93C809C81}"/>
              </a:ext>
            </a:extLst>
          </p:cNvPr>
          <p:cNvSpPr/>
          <p:nvPr/>
        </p:nvSpPr>
        <p:spPr>
          <a:xfrm>
            <a:off x="3307097" y="3123823"/>
            <a:ext cx="1619989" cy="162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9DEC50-751D-4108-9B4F-23AD148DD98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/>
              <a:t>Bubble is effectively a sink.</a:t>
            </a:r>
          </a:p>
          <a:p>
            <a:r>
              <a:rPr lang="en-GB">
                <a:solidFill>
                  <a:srgbClr val="D5E1E7"/>
                </a:solidFill>
              </a:rPr>
              <a:t>Flow to bubble is impeded by the boundary.</a:t>
            </a:r>
          </a:p>
          <a:p>
            <a:r>
              <a:rPr lang="en-GB">
                <a:solidFill>
                  <a:srgbClr val="D5E1E7"/>
                </a:solidFill>
              </a:rPr>
              <a:t>Bubble collapses towards the boundary forming a jet.</a:t>
            </a:r>
          </a:p>
          <a:p>
            <a:r>
              <a:rPr lang="en-GB">
                <a:solidFill>
                  <a:srgbClr val="D5E1E7"/>
                </a:solidFill>
              </a:rPr>
              <a:t>Jet has many applications.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FD1AEC2-A817-4C1F-8328-C367808A0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Cavitation bubbles collapse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38700C-42A1-40A7-B28C-9D866AF8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C5F4-B3EF-4411-833F-1CDDB5806D28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E902AC6-0D68-4B01-AD3F-7CDC1B81CD0D}"/>
              </a:ext>
            </a:extLst>
          </p:cNvPr>
          <p:cNvSpPr/>
          <p:nvPr/>
        </p:nvSpPr>
        <p:spPr>
          <a:xfrm>
            <a:off x="3947312" y="3764747"/>
            <a:ext cx="339581" cy="33958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AECF42-EC53-49B1-8C17-F3B172787C9D}"/>
              </a:ext>
            </a:extLst>
          </p:cNvPr>
          <p:cNvCxnSpPr>
            <a:cxnSpLocks/>
            <a:stCxn id="47" idx="0"/>
            <a:endCxn id="8" idx="0"/>
          </p:cNvCxnSpPr>
          <p:nvPr/>
        </p:nvCxnSpPr>
        <p:spPr>
          <a:xfrm>
            <a:off x="4117091" y="3123823"/>
            <a:ext cx="12" cy="6409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8C5D9C-8397-4C14-8074-C972A5CA513A}"/>
              </a:ext>
            </a:extLst>
          </p:cNvPr>
          <p:cNvCxnSpPr>
            <a:cxnSpLocks/>
            <a:stCxn id="47" idx="7"/>
            <a:endCxn id="8" idx="7"/>
          </p:cNvCxnSpPr>
          <p:nvPr/>
        </p:nvCxnSpPr>
        <p:spPr>
          <a:xfrm flipH="1">
            <a:off x="4237163" y="3361067"/>
            <a:ext cx="452681" cy="4534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25F1A72-1B86-4F2B-A8BC-73625F63E53C}"/>
              </a:ext>
            </a:extLst>
          </p:cNvPr>
          <p:cNvCxnSpPr>
            <a:cxnSpLocks/>
            <a:stCxn id="47" idx="1"/>
            <a:endCxn id="8" idx="1"/>
          </p:cNvCxnSpPr>
          <p:nvPr/>
        </p:nvCxnSpPr>
        <p:spPr>
          <a:xfrm>
            <a:off x="3544339" y="3361067"/>
            <a:ext cx="452705" cy="4534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04FC0B-9799-47F9-81D6-E46C4A1E5B2F}"/>
              </a:ext>
            </a:extLst>
          </p:cNvPr>
          <p:cNvCxnSpPr>
            <a:cxnSpLocks/>
            <a:stCxn id="47" idx="5"/>
            <a:endCxn id="8" idx="5"/>
          </p:cNvCxnSpPr>
          <p:nvPr/>
        </p:nvCxnSpPr>
        <p:spPr>
          <a:xfrm flipH="1" flipV="1">
            <a:off x="4237163" y="4054598"/>
            <a:ext cx="452681" cy="4519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2E84CFE-4EC2-4F35-89E0-DF6BD4F7934F}"/>
              </a:ext>
            </a:extLst>
          </p:cNvPr>
          <p:cNvCxnSpPr>
            <a:cxnSpLocks/>
            <a:stCxn id="47" idx="3"/>
            <a:endCxn id="8" idx="3"/>
          </p:cNvCxnSpPr>
          <p:nvPr/>
        </p:nvCxnSpPr>
        <p:spPr>
          <a:xfrm flipV="1">
            <a:off x="3544339" y="4054598"/>
            <a:ext cx="452705" cy="4519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28E2ADA-8251-4136-A40B-AA2EC59B0FA2}"/>
              </a:ext>
            </a:extLst>
          </p:cNvPr>
          <p:cNvCxnSpPr>
            <a:cxnSpLocks/>
            <a:stCxn id="47" idx="6"/>
            <a:endCxn id="8" idx="6"/>
          </p:cNvCxnSpPr>
          <p:nvPr/>
        </p:nvCxnSpPr>
        <p:spPr>
          <a:xfrm flipH="1">
            <a:off x="4286893" y="3933823"/>
            <a:ext cx="640193" cy="7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9BA0FE2-633B-4D98-9E56-3BB66E0F5151}"/>
              </a:ext>
            </a:extLst>
          </p:cNvPr>
          <p:cNvCxnSpPr>
            <a:cxnSpLocks/>
            <a:stCxn id="47" idx="2"/>
            <a:endCxn id="8" idx="2"/>
          </p:cNvCxnSpPr>
          <p:nvPr/>
        </p:nvCxnSpPr>
        <p:spPr>
          <a:xfrm>
            <a:off x="3307097" y="3933823"/>
            <a:ext cx="640216" cy="7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A9FACE4-3C7A-41C4-AEB8-BE195F41353A}"/>
              </a:ext>
            </a:extLst>
          </p:cNvPr>
          <p:cNvCxnSpPr>
            <a:cxnSpLocks/>
            <a:stCxn id="47" idx="4"/>
            <a:endCxn id="8" idx="4"/>
          </p:cNvCxnSpPr>
          <p:nvPr/>
        </p:nvCxnSpPr>
        <p:spPr>
          <a:xfrm flipV="1">
            <a:off x="4117091" y="4104329"/>
            <a:ext cx="12" cy="639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911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B4016CF-7B45-4AC4-BA66-A67FA8DFDF1A}"/>
              </a:ext>
            </a:extLst>
          </p:cNvPr>
          <p:cNvSpPr/>
          <p:nvPr/>
        </p:nvSpPr>
        <p:spPr>
          <a:xfrm>
            <a:off x="616665" y="1504236"/>
            <a:ext cx="6999446" cy="48591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39B2727-9FC8-4E5F-A11D-6B4A7FD595F7}"/>
              </a:ext>
            </a:extLst>
          </p:cNvPr>
          <p:cNvSpPr/>
          <p:nvPr/>
        </p:nvSpPr>
        <p:spPr>
          <a:xfrm>
            <a:off x="616665" y="5392495"/>
            <a:ext cx="6999446" cy="9709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753512B-8FF2-4E2A-817B-EF5D59816FB0}"/>
              </a:ext>
            </a:extLst>
          </p:cNvPr>
          <p:cNvSpPr/>
          <p:nvPr/>
        </p:nvSpPr>
        <p:spPr>
          <a:xfrm>
            <a:off x="2612588" y="2308553"/>
            <a:ext cx="2972368" cy="2962673"/>
          </a:xfrm>
          <a:custGeom>
            <a:avLst/>
            <a:gdLst>
              <a:gd name="connsiteX0" fmla="*/ 1819255 w 3609562"/>
              <a:gd name="connsiteY0" fmla="*/ 8 h 3609490"/>
              <a:gd name="connsiteX1" fmla="*/ 3080164 w 3609562"/>
              <a:gd name="connsiteY1" fmla="*/ 529398 h 3609490"/>
              <a:gd name="connsiteX2" fmla="*/ 3609554 w 3609562"/>
              <a:gd name="connsiteY2" fmla="*/ 1799932 h 3609490"/>
              <a:gd name="connsiteX3" fmla="*/ 3089789 w 3609562"/>
              <a:gd name="connsiteY3" fmla="*/ 3080092 h 3609490"/>
              <a:gd name="connsiteX4" fmla="*/ 1819255 w 3609562"/>
              <a:gd name="connsiteY4" fmla="*/ 3609482 h 3609490"/>
              <a:gd name="connsiteX5" fmla="*/ 539095 w 3609562"/>
              <a:gd name="connsiteY5" fmla="*/ 3089718 h 3609490"/>
              <a:gd name="connsiteX6" fmla="*/ 80 w 3609562"/>
              <a:gd name="connsiteY6" fmla="*/ 1809558 h 3609490"/>
              <a:gd name="connsiteX7" fmla="*/ 510219 w 3609562"/>
              <a:gd name="connsiteY7" fmla="*/ 519772 h 3609490"/>
              <a:gd name="connsiteX8" fmla="*/ 1819255 w 3609562"/>
              <a:gd name="connsiteY8" fmla="*/ 8 h 3609490"/>
              <a:gd name="connsiteX0" fmla="*/ 1819255 w 3609562"/>
              <a:gd name="connsiteY0" fmla="*/ 8 h 3295733"/>
              <a:gd name="connsiteX1" fmla="*/ 3080164 w 3609562"/>
              <a:gd name="connsiteY1" fmla="*/ 529398 h 3295733"/>
              <a:gd name="connsiteX2" fmla="*/ 3609554 w 3609562"/>
              <a:gd name="connsiteY2" fmla="*/ 1799932 h 3295733"/>
              <a:gd name="connsiteX3" fmla="*/ 3089789 w 3609562"/>
              <a:gd name="connsiteY3" fmla="*/ 3080092 h 3295733"/>
              <a:gd name="connsiteX4" fmla="*/ 1780754 w 3609562"/>
              <a:gd name="connsiteY4" fmla="*/ 3291848 h 3295733"/>
              <a:gd name="connsiteX5" fmla="*/ 539095 w 3609562"/>
              <a:gd name="connsiteY5" fmla="*/ 3089718 h 3295733"/>
              <a:gd name="connsiteX6" fmla="*/ 80 w 3609562"/>
              <a:gd name="connsiteY6" fmla="*/ 1809558 h 3295733"/>
              <a:gd name="connsiteX7" fmla="*/ 510219 w 3609562"/>
              <a:gd name="connsiteY7" fmla="*/ 519772 h 3295733"/>
              <a:gd name="connsiteX8" fmla="*/ 1819255 w 3609562"/>
              <a:gd name="connsiteY8" fmla="*/ 8 h 3295733"/>
              <a:gd name="connsiteX0" fmla="*/ 1819255 w 3611327"/>
              <a:gd name="connsiteY0" fmla="*/ 8 h 3309039"/>
              <a:gd name="connsiteX1" fmla="*/ 3080164 w 3611327"/>
              <a:gd name="connsiteY1" fmla="*/ 529398 h 3309039"/>
              <a:gd name="connsiteX2" fmla="*/ 3609554 w 3611327"/>
              <a:gd name="connsiteY2" fmla="*/ 1799932 h 3309039"/>
              <a:gd name="connsiteX3" fmla="*/ 2926160 w 3611327"/>
              <a:gd name="connsiteY3" fmla="*/ 2897212 h 3309039"/>
              <a:gd name="connsiteX4" fmla="*/ 1780754 w 3611327"/>
              <a:gd name="connsiteY4" fmla="*/ 3291848 h 3309039"/>
              <a:gd name="connsiteX5" fmla="*/ 539095 w 3611327"/>
              <a:gd name="connsiteY5" fmla="*/ 3089718 h 3309039"/>
              <a:gd name="connsiteX6" fmla="*/ 80 w 3611327"/>
              <a:gd name="connsiteY6" fmla="*/ 1809558 h 3309039"/>
              <a:gd name="connsiteX7" fmla="*/ 510219 w 3611327"/>
              <a:gd name="connsiteY7" fmla="*/ 519772 h 3309039"/>
              <a:gd name="connsiteX8" fmla="*/ 1819255 w 3611327"/>
              <a:gd name="connsiteY8" fmla="*/ 8 h 3309039"/>
              <a:gd name="connsiteX0" fmla="*/ 1819255 w 3611327"/>
              <a:gd name="connsiteY0" fmla="*/ 8 h 3292101"/>
              <a:gd name="connsiteX1" fmla="*/ 3080164 w 3611327"/>
              <a:gd name="connsiteY1" fmla="*/ 529398 h 3292101"/>
              <a:gd name="connsiteX2" fmla="*/ 3609554 w 3611327"/>
              <a:gd name="connsiteY2" fmla="*/ 1799932 h 3292101"/>
              <a:gd name="connsiteX3" fmla="*/ 2926160 w 3611327"/>
              <a:gd name="connsiteY3" fmla="*/ 2897212 h 3292101"/>
              <a:gd name="connsiteX4" fmla="*/ 1780754 w 3611327"/>
              <a:gd name="connsiteY4" fmla="*/ 3291848 h 3292101"/>
              <a:gd name="connsiteX5" fmla="*/ 616097 w 3611327"/>
              <a:gd name="connsiteY5" fmla="*/ 2935713 h 3292101"/>
              <a:gd name="connsiteX6" fmla="*/ 80 w 3611327"/>
              <a:gd name="connsiteY6" fmla="*/ 1809558 h 3292101"/>
              <a:gd name="connsiteX7" fmla="*/ 510219 w 3611327"/>
              <a:gd name="connsiteY7" fmla="*/ 519772 h 3292101"/>
              <a:gd name="connsiteX8" fmla="*/ 1819255 w 3611327"/>
              <a:gd name="connsiteY8" fmla="*/ 8 h 3292101"/>
              <a:gd name="connsiteX0" fmla="*/ 1819255 w 3611327"/>
              <a:gd name="connsiteY0" fmla="*/ 8 h 3291860"/>
              <a:gd name="connsiteX1" fmla="*/ 3080164 w 3611327"/>
              <a:gd name="connsiteY1" fmla="*/ 529398 h 3291860"/>
              <a:gd name="connsiteX2" fmla="*/ 3609554 w 3611327"/>
              <a:gd name="connsiteY2" fmla="*/ 1799932 h 3291860"/>
              <a:gd name="connsiteX3" fmla="*/ 2926160 w 3611327"/>
              <a:gd name="connsiteY3" fmla="*/ 2897212 h 3291860"/>
              <a:gd name="connsiteX4" fmla="*/ 1780754 w 3611327"/>
              <a:gd name="connsiteY4" fmla="*/ 3291848 h 3291860"/>
              <a:gd name="connsiteX5" fmla="*/ 654598 w 3611327"/>
              <a:gd name="connsiteY5" fmla="*/ 2887586 h 3291860"/>
              <a:gd name="connsiteX6" fmla="*/ 80 w 3611327"/>
              <a:gd name="connsiteY6" fmla="*/ 1809558 h 3291860"/>
              <a:gd name="connsiteX7" fmla="*/ 510219 w 3611327"/>
              <a:gd name="connsiteY7" fmla="*/ 519772 h 3291860"/>
              <a:gd name="connsiteX8" fmla="*/ 1819255 w 3611327"/>
              <a:gd name="connsiteY8" fmla="*/ 8 h 3291860"/>
              <a:gd name="connsiteX0" fmla="*/ 1674976 w 3467048"/>
              <a:gd name="connsiteY0" fmla="*/ 8 h 3291860"/>
              <a:gd name="connsiteX1" fmla="*/ 2935885 w 3467048"/>
              <a:gd name="connsiteY1" fmla="*/ 529398 h 3291860"/>
              <a:gd name="connsiteX2" fmla="*/ 3465275 w 3467048"/>
              <a:gd name="connsiteY2" fmla="*/ 1799932 h 3291860"/>
              <a:gd name="connsiteX3" fmla="*/ 2781881 w 3467048"/>
              <a:gd name="connsiteY3" fmla="*/ 2897212 h 3291860"/>
              <a:gd name="connsiteX4" fmla="*/ 1636475 w 3467048"/>
              <a:gd name="connsiteY4" fmla="*/ 3291848 h 3291860"/>
              <a:gd name="connsiteX5" fmla="*/ 510319 w 3467048"/>
              <a:gd name="connsiteY5" fmla="*/ 2887586 h 3291860"/>
              <a:gd name="connsiteX6" fmla="*/ 180 w 3467048"/>
              <a:gd name="connsiteY6" fmla="*/ 1790308 h 3291860"/>
              <a:gd name="connsiteX7" fmla="*/ 365940 w 3467048"/>
              <a:gd name="connsiteY7" fmla="*/ 519772 h 3291860"/>
              <a:gd name="connsiteX8" fmla="*/ 1674976 w 3467048"/>
              <a:gd name="connsiteY8" fmla="*/ 8 h 3291860"/>
              <a:gd name="connsiteX0" fmla="*/ 1674976 w 3467048"/>
              <a:gd name="connsiteY0" fmla="*/ 8 h 3291860"/>
              <a:gd name="connsiteX1" fmla="*/ 2935885 w 3467048"/>
              <a:gd name="connsiteY1" fmla="*/ 529398 h 3291860"/>
              <a:gd name="connsiteX2" fmla="*/ 3465275 w 3467048"/>
              <a:gd name="connsiteY2" fmla="*/ 1799932 h 3291860"/>
              <a:gd name="connsiteX3" fmla="*/ 2781881 w 3467048"/>
              <a:gd name="connsiteY3" fmla="*/ 2897212 h 3291860"/>
              <a:gd name="connsiteX4" fmla="*/ 1636475 w 3467048"/>
              <a:gd name="connsiteY4" fmla="*/ 3291848 h 3291860"/>
              <a:gd name="connsiteX5" fmla="*/ 510319 w 3467048"/>
              <a:gd name="connsiteY5" fmla="*/ 2887586 h 3291860"/>
              <a:gd name="connsiteX6" fmla="*/ 180 w 3467048"/>
              <a:gd name="connsiteY6" fmla="*/ 1828809 h 3291860"/>
              <a:gd name="connsiteX7" fmla="*/ 365940 w 3467048"/>
              <a:gd name="connsiteY7" fmla="*/ 519772 h 3291860"/>
              <a:gd name="connsiteX8" fmla="*/ 1674976 w 3467048"/>
              <a:gd name="connsiteY8" fmla="*/ 8 h 3291860"/>
              <a:gd name="connsiteX0" fmla="*/ 1674976 w 3305026"/>
              <a:gd name="connsiteY0" fmla="*/ 8 h 3291860"/>
              <a:gd name="connsiteX1" fmla="*/ 2935885 w 3305026"/>
              <a:gd name="connsiteY1" fmla="*/ 529398 h 3291860"/>
              <a:gd name="connsiteX2" fmla="*/ 3301645 w 3305026"/>
              <a:gd name="connsiteY2" fmla="*/ 1809557 h 3291860"/>
              <a:gd name="connsiteX3" fmla="*/ 2781881 w 3305026"/>
              <a:gd name="connsiteY3" fmla="*/ 2897212 h 3291860"/>
              <a:gd name="connsiteX4" fmla="*/ 1636475 w 3305026"/>
              <a:gd name="connsiteY4" fmla="*/ 3291848 h 3291860"/>
              <a:gd name="connsiteX5" fmla="*/ 510319 w 3305026"/>
              <a:gd name="connsiteY5" fmla="*/ 2887586 h 3291860"/>
              <a:gd name="connsiteX6" fmla="*/ 180 w 3305026"/>
              <a:gd name="connsiteY6" fmla="*/ 1828809 h 3291860"/>
              <a:gd name="connsiteX7" fmla="*/ 365940 w 3305026"/>
              <a:gd name="connsiteY7" fmla="*/ 519772 h 3291860"/>
              <a:gd name="connsiteX8" fmla="*/ 1674976 w 3305026"/>
              <a:gd name="connsiteY8" fmla="*/ 8 h 3291860"/>
              <a:gd name="connsiteX0" fmla="*/ 1674976 w 3302698"/>
              <a:gd name="connsiteY0" fmla="*/ 400 h 3292252"/>
              <a:gd name="connsiteX1" fmla="*/ 2878134 w 3302698"/>
              <a:gd name="connsiteY1" fmla="*/ 587542 h 3292252"/>
              <a:gd name="connsiteX2" fmla="*/ 3301645 w 3302698"/>
              <a:gd name="connsiteY2" fmla="*/ 1809949 h 3292252"/>
              <a:gd name="connsiteX3" fmla="*/ 2781881 w 3302698"/>
              <a:gd name="connsiteY3" fmla="*/ 2897604 h 3292252"/>
              <a:gd name="connsiteX4" fmla="*/ 1636475 w 3302698"/>
              <a:gd name="connsiteY4" fmla="*/ 3292240 h 3292252"/>
              <a:gd name="connsiteX5" fmla="*/ 510319 w 3302698"/>
              <a:gd name="connsiteY5" fmla="*/ 2887978 h 3292252"/>
              <a:gd name="connsiteX6" fmla="*/ 180 w 3302698"/>
              <a:gd name="connsiteY6" fmla="*/ 1829201 h 3292252"/>
              <a:gd name="connsiteX7" fmla="*/ 365940 w 3302698"/>
              <a:gd name="connsiteY7" fmla="*/ 520164 h 3292252"/>
              <a:gd name="connsiteX8" fmla="*/ 1674976 w 3302698"/>
              <a:gd name="connsiteY8" fmla="*/ 400 h 3292252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36408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828808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74909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828808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65284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828808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2631" h="3291859">
                <a:moveTo>
                  <a:pt x="1674909" y="7"/>
                </a:moveTo>
                <a:cubicBezTo>
                  <a:pt x="2083983" y="1611"/>
                  <a:pt x="2606956" y="285558"/>
                  <a:pt x="2878067" y="587149"/>
                </a:cubicBezTo>
                <a:cubicBezTo>
                  <a:pt x="3149178" y="888740"/>
                  <a:pt x="3317620" y="1424546"/>
                  <a:pt x="3301578" y="1809556"/>
                </a:cubicBezTo>
                <a:cubicBezTo>
                  <a:pt x="3285536" y="2194566"/>
                  <a:pt x="3054529" y="2650163"/>
                  <a:pt x="2781814" y="2897211"/>
                </a:cubicBezTo>
                <a:cubicBezTo>
                  <a:pt x="2509099" y="3144259"/>
                  <a:pt x="2043878" y="3293451"/>
                  <a:pt x="1665284" y="3291847"/>
                </a:cubicBezTo>
                <a:cubicBezTo>
                  <a:pt x="1286690" y="3290243"/>
                  <a:pt x="787780" y="3131425"/>
                  <a:pt x="510252" y="2887585"/>
                </a:cubicBezTo>
                <a:cubicBezTo>
                  <a:pt x="232724" y="2643745"/>
                  <a:pt x="4926" y="2257132"/>
                  <a:pt x="113" y="1828808"/>
                </a:cubicBezTo>
                <a:cubicBezTo>
                  <a:pt x="-4700" y="1400484"/>
                  <a:pt x="144491" y="882323"/>
                  <a:pt x="423624" y="577523"/>
                </a:cubicBezTo>
                <a:cubicBezTo>
                  <a:pt x="702757" y="272723"/>
                  <a:pt x="1265835" y="-1597"/>
                  <a:pt x="1674909" y="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81F8CC0-1636-473F-B987-857294513ABD}"/>
              </a:ext>
            </a:extLst>
          </p:cNvPr>
          <p:cNvSpPr/>
          <p:nvPr/>
        </p:nvSpPr>
        <p:spPr>
          <a:xfrm>
            <a:off x="3132441" y="2958254"/>
            <a:ext cx="1966453" cy="1957804"/>
          </a:xfrm>
          <a:custGeom>
            <a:avLst/>
            <a:gdLst>
              <a:gd name="connsiteX0" fmla="*/ 1087668 w 2184948"/>
              <a:gd name="connsiteY0" fmla="*/ 13 h 2175337"/>
              <a:gd name="connsiteX1" fmla="*/ 1867315 w 2184948"/>
              <a:gd name="connsiteY1" fmla="*/ 327272 h 2175337"/>
              <a:gd name="connsiteX2" fmla="*/ 2184948 w 2184948"/>
              <a:gd name="connsiteY2" fmla="*/ 1078042 h 2175337"/>
              <a:gd name="connsiteX3" fmla="*/ 1867315 w 2184948"/>
              <a:gd name="connsiteY3" fmla="*/ 1867314 h 2175337"/>
              <a:gd name="connsiteX4" fmla="*/ 1087668 w 2184948"/>
              <a:gd name="connsiteY4" fmla="*/ 2175322 h 2175337"/>
              <a:gd name="connsiteX5" fmla="*/ 317647 w 2184948"/>
              <a:gd name="connsiteY5" fmla="*/ 1857689 h 2175337"/>
              <a:gd name="connsiteX6" fmla="*/ 14 w 2184948"/>
              <a:gd name="connsiteY6" fmla="*/ 1097293 h 2175337"/>
              <a:gd name="connsiteX7" fmla="*/ 308022 w 2184948"/>
              <a:gd name="connsiteY7" fmla="*/ 317647 h 2175337"/>
              <a:gd name="connsiteX8" fmla="*/ 1087668 w 2184948"/>
              <a:gd name="connsiteY8" fmla="*/ 13 h 217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4948" h="2175337">
                <a:moveTo>
                  <a:pt x="1087668" y="13"/>
                </a:moveTo>
                <a:cubicBezTo>
                  <a:pt x="1347550" y="1617"/>
                  <a:pt x="1684435" y="147601"/>
                  <a:pt x="1867315" y="327272"/>
                </a:cubicBezTo>
                <a:cubicBezTo>
                  <a:pt x="2050195" y="506944"/>
                  <a:pt x="2184948" y="821368"/>
                  <a:pt x="2184948" y="1078042"/>
                </a:cubicBezTo>
                <a:cubicBezTo>
                  <a:pt x="2184948" y="1334716"/>
                  <a:pt x="2050195" y="1684434"/>
                  <a:pt x="1867315" y="1867314"/>
                </a:cubicBezTo>
                <a:cubicBezTo>
                  <a:pt x="1684435" y="2050194"/>
                  <a:pt x="1345946" y="2176926"/>
                  <a:pt x="1087668" y="2175322"/>
                </a:cubicBezTo>
                <a:cubicBezTo>
                  <a:pt x="829390" y="2173718"/>
                  <a:pt x="498923" y="2037361"/>
                  <a:pt x="317647" y="1857689"/>
                </a:cubicBezTo>
                <a:cubicBezTo>
                  <a:pt x="136371" y="1678018"/>
                  <a:pt x="1618" y="1353967"/>
                  <a:pt x="14" y="1097293"/>
                </a:cubicBezTo>
                <a:cubicBezTo>
                  <a:pt x="-1590" y="840619"/>
                  <a:pt x="129955" y="495714"/>
                  <a:pt x="308022" y="317647"/>
                </a:cubicBezTo>
                <a:cubicBezTo>
                  <a:pt x="486089" y="139580"/>
                  <a:pt x="827786" y="-1591"/>
                  <a:pt x="1087668" y="1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9DEC50-751D-4108-9B4F-23AD148DD98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/>
              <a:t>Bubble is effectively a sink.</a:t>
            </a:r>
          </a:p>
          <a:p>
            <a:r>
              <a:rPr lang="en-GB">
                <a:solidFill>
                  <a:srgbClr val="D5E1E7"/>
                </a:solidFill>
              </a:rPr>
              <a:t>Flow to bubble is impeded by the boundary.</a:t>
            </a:r>
          </a:p>
          <a:p>
            <a:r>
              <a:rPr lang="en-GB">
                <a:solidFill>
                  <a:srgbClr val="D5E1E7"/>
                </a:solidFill>
              </a:rPr>
              <a:t>Bubble collapses towards the boundary forming a jet.</a:t>
            </a:r>
          </a:p>
          <a:p>
            <a:r>
              <a:rPr lang="en-GB">
                <a:solidFill>
                  <a:srgbClr val="D5E1E7"/>
                </a:solidFill>
              </a:rPr>
              <a:t>Jet has many applications.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FD1AEC2-A817-4C1F-8328-C367808A0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Bubbles collapse towards boundaries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38700C-42A1-40A7-B28C-9D866AF8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C5F4-B3EF-4411-833F-1CDDB5806D28}" type="slidenum">
              <a:rPr lang="en-GB" smtClean="0"/>
              <a:pPr/>
              <a:t>4</a:t>
            </a:fld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AECF42-EC53-49B1-8C17-F3B172787C9D}"/>
              </a:ext>
            </a:extLst>
          </p:cNvPr>
          <p:cNvCxnSpPr>
            <a:cxnSpLocks/>
            <a:stCxn id="21" idx="0"/>
            <a:endCxn id="4" idx="0"/>
          </p:cNvCxnSpPr>
          <p:nvPr/>
        </p:nvCxnSpPr>
        <p:spPr>
          <a:xfrm flipH="1">
            <a:off x="4111342" y="2308560"/>
            <a:ext cx="8664" cy="6497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8C5D9C-8397-4C14-8074-C972A5CA513A}"/>
              </a:ext>
            </a:extLst>
          </p:cNvPr>
          <p:cNvCxnSpPr>
            <a:cxnSpLocks/>
            <a:stCxn id="21" idx="1"/>
            <a:endCxn id="4" idx="1"/>
          </p:cNvCxnSpPr>
          <p:nvPr/>
        </p:nvCxnSpPr>
        <p:spPr>
          <a:xfrm flipH="1">
            <a:off x="4813023" y="2836987"/>
            <a:ext cx="389825" cy="4158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25F1A72-1B86-4F2B-A8BC-73625F63E53C}"/>
              </a:ext>
            </a:extLst>
          </p:cNvPr>
          <p:cNvCxnSpPr>
            <a:cxnSpLocks/>
            <a:stCxn id="21" idx="7"/>
            <a:endCxn id="4" idx="7"/>
          </p:cNvCxnSpPr>
          <p:nvPr/>
        </p:nvCxnSpPr>
        <p:spPr>
          <a:xfrm>
            <a:off x="2993850" y="2828323"/>
            <a:ext cx="415811" cy="4158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04FC0B-9799-47F9-81D6-E46C4A1E5B2F}"/>
              </a:ext>
            </a:extLst>
          </p:cNvPr>
          <p:cNvCxnSpPr>
            <a:cxnSpLocks/>
            <a:stCxn id="21" idx="3"/>
            <a:endCxn id="4" idx="3"/>
          </p:cNvCxnSpPr>
          <p:nvPr/>
        </p:nvCxnSpPr>
        <p:spPr>
          <a:xfrm flipH="1" flipV="1">
            <a:off x="4813024" y="4638838"/>
            <a:ext cx="303197" cy="2772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2E84CFE-4EC2-4F35-89E0-DF6BD4F7934F}"/>
              </a:ext>
            </a:extLst>
          </p:cNvPr>
          <p:cNvCxnSpPr>
            <a:cxnSpLocks/>
            <a:stCxn id="21" idx="5"/>
            <a:endCxn id="4" idx="5"/>
          </p:cNvCxnSpPr>
          <p:nvPr/>
        </p:nvCxnSpPr>
        <p:spPr>
          <a:xfrm flipV="1">
            <a:off x="3071815" y="4630174"/>
            <a:ext cx="346508" cy="2772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28E2ADA-8251-4136-A40B-AA2EC59B0FA2}"/>
              </a:ext>
            </a:extLst>
          </p:cNvPr>
          <p:cNvCxnSpPr>
            <a:cxnSpLocks/>
            <a:stCxn id="21" idx="2"/>
            <a:endCxn id="4" idx="2"/>
          </p:cNvCxnSpPr>
          <p:nvPr/>
        </p:nvCxnSpPr>
        <p:spPr>
          <a:xfrm flipH="1" flipV="1">
            <a:off x="5098893" y="3928491"/>
            <a:ext cx="485114" cy="86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9BA0FE2-633B-4D98-9E56-3BB66E0F5151}"/>
              </a:ext>
            </a:extLst>
          </p:cNvPr>
          <p:cNvCxnSpPr>
            <a:cxnSpLocks/>
            <a:stCxn id="21" idx="6"/>
            <a:endCxn id="4" idx="6"/>
          </p:cNvCxnSpPr>
          <p:nvPr/>
        </p:nvCxnSpPr>
        <p:spPr>
          <a:xfrm flipV="1">
            <a:off x="2612690" y="3945818"/>
            <a:ext cx="519763" cy="86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A9FACE4-3C7A-41C4-AEB8-BE195F41353A}"/>
              </a:ext>
            </a:extLst>
          </p:cNvPr>
          <p:cNvCxnSpPr>
            <a:cxnSpLocks/>
            <a:stCxn id="21" idx="4"/>
            <a:endCxn id="4" idx="4"/>
          </p:cNvCxnSpPr>
          <p:nvPr/>
        </p:nvCxnSpPr>
        <p:spPr>
          <a:xfrm flipH="1" flipV="1">
            <a:off x="4111341" y="4916044"/>
            <a:ext cx="2" cy="3551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711366C-F1DE-4D6B-8681-D22DE926EA00}"/>
              </a:ext>
            </a:extLst>
          </p:cNvPr>
          <p:cNvCxnSpPr>
            <a:cxnSpLocks/>
          </p:cNvCxnSpPr>
          <p:nvPr/>
        </p:nvCxnSpPr>
        <p:spPr>
          <a:xfrm>
            <a:off x="612214" y="5392493"/>
            <a:ext cx="699944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C4974D-7474-45A0-A382-7A2F617C71DB}"/>
              </a:ext>
            </a:extLst>
          </p:cNvPr>
          <p:cNvSpPr txBox="1"/>
          <p:nvPr/>
        </p:nvSpPr>
        <p:spPr>
          <a:xfrm>
            <a:off x="3448898" y="3747051"/>
            <a:ext cx="1334981" cy="28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64">
                <a:solidFill>
                  <a:srgbClr val="2E444E"/>
                </a:solidFill>
                <a:latin typeface="Lucida Sans" panose="020B0602030504020204" pitchFamily="34" charset="0"/>
              </a:rPr>
              <a:t>Bubble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7C7467-9F3C-41B7-9C53-1D70B2BDBFD4}"/>
              </a:ext>
            </a:extLst>
          </p:cNvPr>
          <p:cNvSpPr txBox="1"/>
          <p:nvPr/>
        </p:nvSpPr>
        <p:spPr>
          <a:xfrm>
            <a:off x="1304626" y="2147624"/>
            <a:ext cx="1334981" cy="28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64">
                <a:solidFill>
                  <a:srgbClr val="2E444E"/>
                </a:solidFill>
                <a:latin typeface="Lucida Sans" panose="020B0602030504020204" pitchFamily="34" charset="0"/>
              </a:rPr>
              <a:t>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6BC07F-DC94-432D-B91F-FEF1119D4FDB}"/>
              </a:ext>
            </a:extLst>
          </p:cNvPr>
          <p:cNvSpPr txBox="1"/>
          <p:nvPr/>
        </p:nvSpPr>
        <p:spPr>
          <a:xfrm>
            <a:off x="3431281" y="5704843"/>
            <a:ext cx="1334981" cy="28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64">
                <a:solidFill>
                  <a:srgbClr val="2E444E"/>
                </a:solidFill>
                <a:latin typeface="Lucida Sans" panose="020B0602030504020204" pitchFamily="34" charset="0"/>
              </a:rPr>
              <a:t>Boundary</a:t>
            </a:r>
          </a:p>
        </p:txBody>
      </p:sp>
    </p:spTree>
    <p:extLst>
      <p:ext uri="{BB962C8B-B14F-4D97-AF65-F5344CB8AC3E}">
        <p14:creationId xmlns:p14="http://schemas.microsoft.com/office/powerpoint/2010/main" val="339584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E444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0CF8A85-B20B-467B-B9E1-D768F2A2CBFD}"/>
              </a:ext>
            </a:extLst>
          </p:cNvPr>
          <p:cNvSpPr/>
          <p:nvPr/>
        </p:nvSpPr>
        <p:spPr>
          <a:xfrm>
            <a:off x="616665" y="1504236"/>
            <a:ext cx="6999446" cy="48591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753512B-8FF2-4E2A-817B-EF5D59816FB0}"/>
              </a:ext>
            </a:extLst>
          </p:cNvPr>
          <p:cNvSpPr/>
          <p:nvPr/>
        </p:nvSpPr>
        <p:spPr>
          <a:xfrm>
            <a:off x="2742603" y="3100267"/>
            <a:ext cx="2749553" cy="1980388"/>
          </a:xfrm>
          <a:custGeom>
            <a:avLst/>
            <a:gdLst>
              <a:gd name="connsiteX0" fmla="*/ 1819255 w 3609562"/>
              <a:gd name="connsiteY0" fmla="*/ 8 h 3609490"/>
              <a:gd name="connsiteX1" fmla="*/ 3080164 w 3609562"/>
              <a:gd name="connsiteY1" fmla="*/ 529398 h 3609490"/>
              <a:gd name="connsiteX2" fmla="*/ 3609554 w 3609562"/>
              <a:gd name="connsiteY2" fmla="*/ 1799932 h 3609490"/>
              <a:gd name="connsiteX3" fmla="*/ 3089789 w 3609562"/>
              <a:gd name="connsiteY3" fmla="*/ 3080092 h 3609490"/>
              <a:gd name="connsiteX4" fmla="*/ 1819255 w 3609562"/>
              <a:gd name="connsiteY4" fmla="*/ 3609482 h 3609490"/>
              <a:gd name="connsiteX5" fmla="*/ 539095 w 3609562"/>
              <a:gd name="connsiteY5" fmla="*/ 3089718 h 3609490"/>
              <a:gd name="connsiteX6" fmla="*/ 80 w 3609562"/>
              <a:gd name="connsiteY6" fmla="*/ 1809558 h 3609490"/>
              <a:gd name="connsiteX7" fmla="*/ 510219 w 3609562"/>
              <a:gd name="connsiteY7" fmla="*/ 519772 h 3609490"/>
              <a:gd name="connsiteX8" fmla="*/ 1819255 w 3609562"/>
              <a:gd name="connsiteY8" fmla="*/ 8 h 3609490"/>
              <a:gd name="connsiteX0" fmla="*/ 1819255 w 3609562"/>
              <a:gd name="connsiteY0" fmla="*/ 8 h 3295733"/>
              <a:gd name="connsiteX1" fmla="*/ 3080164 w 3609562"/>
              <a:gd name="connsiteY1" fmla="*/ 529398 h 3295733"/>
              <a:gd name="connsiteX2" fmla="*/ 3609554 w 3609562"/>
              <a:gd name="connsiteY2" fmla="*/ 1799932 h 3295733"/>
              <a:gd name="connsiteX3" fmla="*/ 3089789 w 3609562"/>
              <a:gd name="connsiteY3" fmla="*/ 3080092 h 3295733"/>
              <a:gd name="connsiteX4" fmla="*/ 1780754 w 3609562"/>
              <a:gd name="connsiteY4" fmla="*/ 3291848 h 3295733"/>
              <a:gd name="connsiteX5" fmla="*/ 539095 w 3609562"/>
              <a:gd name="connsiteY5" fmla="*/ 3089718 h 3295733"/>
              <a:gd name="connsiteX6" fmla="*/ 80 w 3609562"/>
              <a:gd name="connsiteY6" fmla="*/ 1809558 h 3295733"/>
              <a:gd name="connsiteX7" fmla="*/ 510219 w 3609562"/>
              <a:gd name="connsiteY7" fmla="*/ 519772 h 3295733"/>
              <a:gd name="connsiteX8" fmla="*/ 1819255 w 3609562"/>
              <a:gd name="connsiteY8" fmla="*/ 8 h 3295733"/>
              <a:gd name="connsiteX0" fmla="*/ 1819255 w 3611327"/>
              <a:gd name="connsiteY0" fmla="*/ 8 h 3309039"/>
              <a:gd name="connsiteX1" fmla="*/ 3080164 w 3611327"/>
              <a:gd name="connsiteY1" fmla="*/ 529398 h 3309039"/>
              <a:gd name="connsiteX2" fmla="*/ 3609554 w 3611327"/>
              <a:gd name="connsiteY2" fmla="*/ 1799932 h 3309039"/>
              <a:gd name="connsiteX3" fmla="*/ 2926160 w 3611327"/>
              <a:gd name="connsiteY3" fmla="*/ 2897212 h 3309039"/>
              <a:gd name="connsiteX4" fmla="*/ 1780754 w 3611327"/>
              <a:gd name="connsiteY4" fmla="*/ 3291848 h 3309039"/>
              <a:gd name="connsiteX5" fmla="*/ 539095 w 3611327"/>
              <a:gd name="connsiteY5" fmla="*/ 3089718 h 3309039"/>
              <a:gd name="connsiteX6" fmla="*/ 80 w 3611327"/>
              <a:gd name="connsiteY6" fmla="*/ 1809558 h 3309039"/>
              <a:gd name="connsiteX7" fmla="*/ 510219 w 3611327"/>
              <a:gd name="connsiteY7" fmla="*/ 519772 h 3309039"/>
              <a:gd name="connsiteX8" fmla="*/ 1819255 w 3611327"/>
              <a:gd name="connsiteY8" fmla="*/ 8 h 3309039"/>
              <a:gd name="connsiteX0" fmla="*/ 1819255 w 3611327"/>
              <a:gd name="connsiteY0" fmla="*/ 8 h 3292101"/>
              <a:gd name="connsiteX1" fmla="*/ 3080164 w 3611327"/>
              <a:gd name="connsiteY1" fmla="*/ 529398 h 3292101"/>
              <a:gd name="connsiteX2" fmla="*/ 3609554 w 3611327"/>
              <a:gd name="connsiteY2" fmla="*/ 1799932 h 3292101"/>
              <a:gd name="connsiteX3" fmla="*/ 2926160 w 3611327"/>
              <a:gd name="connsiteY3" fmla="*/ 2897212 h 3292101"/>
              <a:gd name="connsiteX4" fmla="*/ 1780754 w 3611327"/>
              <a:gd name="connsiteY4" fmla="*/ 3291848 h 3292101"/>
              <a:gd name="connsiteX5" fmla="*/ 616097 w 3611327"/>
              <a:gd name="connsiteY5" fmla="*/ 2935713 h 3292101"/>
              <a:gd name="connsiteX6" fmla="*/ 80 w 3611327"/>
              <a:gd name="connsiteY6" fmla="*/ 1809558 h 3292101"/>
              <a:gd name="connsiteX7" fmla="*/ 510219 w 3611327"/>
              <a:gd name="connsiteY7" fmla="*/ 519772 h 3292101"/>
              <a:gd name="connsiteX8" fmla="*/ 1819255 w 3611327"/>
              <a:gd name="connsiteY8" fmla="*/ 8 h 3292101"/>
              <a:gd name="connsiteX0" fmla="*/ 1819255 w 3611327"/>
              <a:gd name="connsiteY0" fmla="*/ 8 h 3291860"/>
              <a:gd name="connsiteX1" fmla="*/ 3080164 w 3611327"/>
              <a:gd name="connsiteY1" fmla="*/ 529398 h 3291860"/>
              <a:gd name="connsiteX2" fmla="*/ 3609554 w 3611327"/>
              <a:gd name="connsiteY2" fmla="*/ 1799932 h 3291860"/>
              <a:gd name="connsiteX3" fmla="*/ 2926160 w 3611327"/>
              <a:gd name="connsiteY3" fmla="*/ 2897212 h 3291860"/>
              <a:gd name="connsiteX4" fmla="*/ 1780754 w 3611327"/>
              <a:gd name="connsiteY4" fmla="*/ 3291848 h 3291860"/>
              <a:gd name="connsiteX5" fmla="*/ 654598 w 3611327"/>
              <a:gd name="connsiteY5" fmla="*/ 2887586 h 3291860"/>
              <a:gd name="connsiteX6" fmla="*/ 80 w 3611327"/>
              <a:gd name="connsiteY6" fmla="*/ 1809558 h 3291860"/>
              <a:gd name="connsiteX7" fmla="*/ 510219 w 3611327"/>
              <a:gd name="connsiteY7" fmla="*/ 519772 h 3291860"/>
              <a:gd name="connsiteX8" fmla="*/ 1819255 w 3611327"/>
              <a:gd name="connsiteY8" fmla="*/ 8 h 3291860"/>
              <a:gd name="connsiteX0" fmla="*/ 1674976 w 3467048"/>
              <a:gd name="connsiteY0" fmla="*/ 8 h 3291860"/>
              <a:gd name="connsiteX1" fmla="*/ 2935885 w 3467048"/>
              <a:gd name="connsiteY1" fmla="*/ 529398 h 3291860"/>
              <a:gd name="connsiteX2" fmla="*/ 3465275 w 3467048"/>
              <a:gd name="connsiteY2" fmla="*/ 1799932 h 3291860"/>
              <a:gd name="connsiteX3" fmla="*/ 2781881 w 3467048"/>
              <a:gd name="connsiteY3" fmla="*/ 2897212 h 3291860"/>
              <a:gd name="connsiteX4" fmla="*/ 1636475 w 3467048"/>
              <a:gd name="connsiteY4" fmla="*/ 3291848 h 3291860"/>
              <a:gd name="connsiteX5" fmla="*/ 510319 w 3467048"/>
              <a:gd name="connsiteY5" fmla="*/ 2887586 h 3291860"/>
              <a:gd name="connsiteX6" fmla="*/ 180 w 3467048"/>
              <a:gd name="connsiteY6" fmla="*/ 1790308 h 3291860"/>
              <a:gd name="connsiteX7" fmla="*/ 365940 w 3467048"/>
              <a:gd name="connsiteY7" fmla="*/ 519772 h 3291860"/>
              <a:gd name="connsiteX8" fmla="*/ 1674976 w 3467048"/>
              <a:gd name="connsiteY8" fmla="*/ 8 h 3291860"/>
              <a:gd name="connsiteX0" fmla="*/ 1674976 w 3467048"/>
              <a:gd name="connsiteY0" fmla="*/ 8 h 3291860"/>
              <a:gd name="connsiteX1" fmla="*/ 2935885 w 3467048"/>
              <a:gd name="connsiteY1" fmla="*/ 529398 h 3291860"/>
              <a:gd name="connsiteX2" fmla="*/ 3465275 w 3467048"/>
              <a:gd name="connsiteY2" fmla="*/ 1799932 h 3291860"/>
              <a:gd name="connsiteX3" fmla="*/ 2781881 w 3467048"/>
              <a:gd name="connsiteY3" fmla="*/ 2897212 h 3291860"/>
              <a:gd name="connsiteX4" fmla="*/ 1636475 w 3467048"/>
              <a:gd name="connsiteY4" fmla="*/ 3291848 h 3291860"/>
              <a:gd name="connsiteX5" fmla="*/ 510319 w 3467048"/>
              <a:gd name="connsiteY5" fmla="*/ 2887586 h 3291860"/>
              <a:gd name="connsiteX6" fmla="*/ 180 w 3467048"/>
              <a:gd name="connsiteY6" fmla="*/ 1828809 h 3291860"/>
              <a:gd name="connsiteX7" fmla="*/ 365940 w 3467048"/>
              <a:gd name="connsiteY7" fmla="*/ 519772 h 3291860"/>
              <a:gd name="connsiteX8" fmla="*/ 1674976 w 3467048"/>
              <a:gd name="connsiteY8" fmla="*/ 8 h 3291860"/>
              <a:gd name="connsiteX0" fmla="*/ 1674976 w 3305026"/>
              <a:gd name="connsiteY0" fmla="*/ 8 h 3291860"/>
              <a:gd name="connsiteX1" fmla="*/ 2935885 w 3305026"/>
              <a:gd name="connsiteY1" fmla="*/ 529398 h 3291860"/>
              <a:gd name="connsiteX2" fmla="*/ 3301645 w 3305026"/>
              <a:gd name="connsiteY2" fmla="*/ 1809557 h 3291860"/>
              <a:gd name="connsiteX3" fmla="*/ 2781881 w 3305026"/>
              <a:gd name="connsiteY3" fmla="*/ 2897212 h 3291860"/>
              <a:gd name="connsiteX4" fmla="*/ 1636475 w 3305026"/>
              <a:gd name="connsiteY4" fmla="*/ 3291848 h 3291860"/>
              <a:gd name="connsiteX5" fmla="*/ 510319 w 3305026"/>
              <a:gd name="connsiteY5" fmla="*/ 2887586 h 3291860"/>
              <a:gd name="connsiteX6" fmla="*/ 180 w 3305026"/>
              <a:gd name="connsiteY6" fmla="*/ 1828809 h 3291860"/>
              <a:gd name="connsiteX7" fmla="*/ 365940 w 3305026"/>
              <a:gd name="connsiteY7" fmla="*/ 519772 h 3291860"/>
              <a:gd name="connsiteX8" fmla="*/ 1674976 w 3305026"/>
              <a:gd name="connsiteY8" fmla="*/ 8 h 3291860"/>
              <a:gd name="connsiteX0" fmla="*/ 1674976 w 3302698"/>
              <a:gd name="connsiteY0" fmla="*/ 400 h 3292252"/>
              <a:gd name="connsiteX1" fmla="*/ 2878134 w 3302698"/>
              <a:gd name="connsiteY1" fmla="*/ 587542 h 3292252"/>
              <a:gd name="connsiteX2" fmla="*/ 3301645 w 3302698"/>
              <a:gd name="connsiteY2" fmla="*/ 1809949 h 3292252"/>
              <a:gd name="connsiteX3" fmla="*/ 2781881 w 3302698"/>
              <a:gd name="connsiteY3" fmla="*/ 2897604 h 3292252"/>
              <a:gd name="connsiteX4" fmla="*/ 1636475 w 3302698"/>
              <a:gd name="connsiteY4" fmla="*/ 3292240 h 3292252"/>
              <a:gd name="connsiteX5" fmla="*/ 510319 w 3302698"/>
              <a:gd name="connsiteY5" fmla="*/ 2887978 h 3292252"/>
              <a:gd name="connsiteX6" fmla="*/ 180 w 3302698"/>
              <a:gd name="connsiteY6" fmla="*/ 1829201 h 3292252"/>
              <a:gd name="connsiteX7" fmla="*/ 365940 w 3302698"/>
              <a:gd name="connsiteY7" fmla="*/ 520164 h 3292252"/>
              <a:gd name="connsiteX8" fmla="*/ 1674976 w 3302698"/>
              <a:gd name="connsiteY8" fmla="*/ 400 h 3292252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36408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828808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74909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828808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  <a:gd name="connsiteX0" fmla="*/ 1674909 w 3302631"/>
              <a:gd name="connsiteY0" fmla="*/ 7 h 3291859"/>
              <a:gd name="connsiteX1" fmla="*/ 2878067 w 3302631"/>
              <a:gd name="connsiteY1" fmla="*/ 587149 h 3291859"/>
              <a:gd name="connsiteX2" fmla="*/ 3301578 w 3302631"/>
              <a:gd name="connsiteY2" fmla="*/ 1809556 h 3291859"/>
              <a:gd name="connsiteX3" fmla="*/ 2781814 w 3302631"/>
              <a:gd name="connsiteY3" fmla="*/ 2897211 h 3291859"/>
              <a:gd name="connsiteX4" fmla="*/ 1665284 w 3302631"/>
              <a:gd name="connsiteY4" fmla="*/ 3291847 h 3291859"/>
              <a:gd name="connsiteX5" fmla="*/ 510252 w 3302631"/>
              <a:gd name="connsiteY5" fmla="*/ 2887585 h 3291859"/>
              <a:gd name="connsiteX6" fmla="*/ 113 w 3302631"/>
              <a:gd name="connsiteY6" fmla="*/ 1828808 h 3291859"/>
              <a:gd name="connsiteX7" fmla="*/ 423624 w 3302631"/>
              <a:gd name="connsiteY7" fmla="*/ 577523 h 3291859"/>
              <a:gd name="connsiteX8" fmla="*/ 1674909 w 3302631"/>
              <a:gd name="connsiteY8" fmla="*/ 7 h 3291859"/>
              <a:gd name="connsiteX0" fmla="*/ 1674909 w 3302631"/>
              <a:gd name="connsiteY0" fmla="*/ 7 h 3082058"/>
              <a:gd name="connsiteX1" fmla="*/ 2878067 w 3302631"/>
              <a:gd name="connsiteY1" fmla="*/ 587149 h 3082058"/>
              <a:gd name="connsiteX2" fmla="*/ 3301578 w 3302631"/>
              <a:gd name="connsiteY2" fmla="*/ 1809556 h 3082058"/>
              <a:gd name="connsiteX3" fmla="*/ 2781814 w 3302631"/>
              <a:gd name="connsiteY3" fmla="*/ 2897211 h 3082058"/>
              <a:gd name="connsiteX4" fmla="*/ 1684535 w 3302631"/>
              <a:gd name="connsiteY4" fmla="*/ 3080091 h 3082058"/>
              <a:gd name="connsiteX5" fmla="*/ 510252 w 3302631"/>
              <a:gd name="connsiteY5" fmla="*/ 2887585 h 3082058"/>
              <a:gd name="connsiteX6" fmla="*/ 113 w 3302631"/>
              <a:gd name="connsiteY6" fmla="*/ 1828808 h 3082058"/>
              <a:gd name="connsiteX7" fmla="*/ 423624 w 3302631"/>
              <a:gd name="connsiteY7" fmla="*/ 577523 h 3082058"/>
              <a:gd name="connsiteX8" fmla="*/ 1674909 w 3302631"/>
              <a:gd name="connsiteY8" fmla="*/ 7 h 3082058"/>
              <a:gd name="connsiteX0" fmla="*/ 1674909 w 3307225"/>
              <a:gd name="connsiteY0" fmla="*/ 7 h 3086943"/>
              <a:gd name="connsiteX1" fmla="*/ 2878067 w 3307225"/>
              <a:gd name="connsiteY1" fmla="*/ 587149 h 3086943"/>
              <a:gd name="connsiteX2" fmla="*/ 3301578 w 3307225"/>
              <a:gd name="connsiteY2" fmla="*/ 1809556 h 3086943"/>
              <a:gd name="connsiteX3" fmla="*/ 2627810 w 3307225"/>
              <a:gd name="connsiteY3" fmla="*/ 2781708 h 3086943"/>
              <a:gd name="connsiteX4" fmla="*/ 1684535 w 3307225"/>
              <a:gd name="connsiteY4" fmla="*/ 3080091 h 3086943"/>
              <a:gd name="connsiteX5" fmla="*/ 510252 w 3307225"/>
              <a:gd name="connsiteY5" fmla="*/ 2887585 h 3086943"/>
              <a:gd name="connsiteX6" fmla="*/ 113 w 3307225"/>
              <a:gd name="connsiteY6" fmla="*/ 1828808 h 3086943"/>
              <a:gd name="connsiteX7" fmla="*/ 423624 w 3307225"/>
              <a:gd name="connsiteY7" fmla="*/ 577523 h 3086943"/>
              <a:gd name="connsiteX8" fmla="*/ 1674909 w 3307225"/>
              <a:gd name="connsiteY8" fmla="*/ 7 h 3086943"/>
              <a:gd name="connsiteX0" fmla="*/ 1674909 w 3307225"/>
              <a:gd name="connsiteY0" fmla="*/ 7 h 3080560"/>
              <a:gd name="connsiteX1" fmla="*/ 2878067 w 3307225"/>
              <a:gd name="connsiteY1" fmla="*/ 587149 h 3080560"/>
              <a:gd name="connsiteX2" fmla="*/ 3301578 w 3307225"/>
              <a:gd name="connsiteY2" fmla="*/ 1809556 h 3080560"/>
              <a:gd name="connsiteX3" fmla="*/ 2627810 w 3307225"/>
              <a:gd name="connsiteY3" fmla="*/ 2781708 h 3080560"/>
              <a:gd name="connsiteX4" fmla="*/ 1684535 w 3307225"/>
              <a:gd name="connsiteY4" fmla="*/ 3080091 h 3080560"/>
              <a:gd name="connsiteX5" fmla="*/ 683507 w 3307225"/>
              <a:gd name="connsiteY5" fmla="*/ 2733581 h 3080560"/>
              <a:gd name="connsiteX6" fmla="*/ 113 w 3307225"/>
              <a:gd name="connsiteY6" fmla="*/ 1828808 h 3080560"/>
              <a:gd name="connsiteX7" fmla="*/ 423624 w 3307225"/>
              <a:gd name="connsiteY7" fmla="*/ 577523 h 3080560"/>
              <a:gd name="connsiteX8" fmla="*/ 1674909 w 3307225"/>
              <a:gd name="connsiteY8" fmla="*/ 7 h 3080560"/>
              <a:gd name="connsiteX0" fmla="*/ 1674909 w 3307225"/>
              <a:gd name="connsiteY0" fmla="*/ 7 h 3080112"/>
              <a:gd name="connsiteX1" fmla="*/ 2878067 w 3307225"/>
              <a:gd name="connsiteY1" fmla="*/ 587149 h 3080112"/>
              <a:gd name="connsiteX2" fmla="*/ 3301578 w 3307225"/>
              <a:gd name="connsiteY2" fmla="*/ 1809556 h 3080112"/>
              <a:gd name="connsiteX3" fmla="*/ 2627810 w 3307225"/>
              <a:gd name="connsiteY3" fmla="*/ 2781708 h 3080112"/>
              <a:gd name="connsiteX4" fmla="*/ 1684535 w 3307225"/>
              <a:gd name="connsiteY4" fmla="*/ 3080091 h 3080112"/>
              <a:gd name="connsiteX5" fmla="*/ 645006 w 3307225"/>
              <a:gd name="connsiteY5" fmla="*/ 2772082 h 3080112"/>
              <a:gd name="connsiteX6" fmla="*/ 113 w 3307225"/>
              <a:gd name="connsiteY6" fmla="*/ 1828808 h 3080112"/>
              <a:gd name="connsiteX7" fmla="*/ 423624 w 3307225"/>
              <a:gd name="connsiteY7" fmla="*/ 577523 h 3080112"/>
              <a:gd name="connsiteX8" fmla="*/ 1674909 w 3307225"/>
              <a:gd name="connsiteY8" fmla="*/ 7 h 3080112"/>
              <a:gd name="connsiteX0" fmla="*/ 1530879 w 3163195"/>
              <a:gd name="connsiteY0" fmla="*/ 7 h 3080112"/>
              <a:gd name="connsiteX1" fmla="*/ 2734037 w 3163195"/>
              <a:gd name="connsiteY1" fmla="*/ 587149 h 3080112"/>
              <a:gd name="connsiteX2" fmla="*/ 3157548 w 3163195"/>
              <a:gd name="connsiteY2" fmla="*/ 1809556 h 3080112"/>
              <a:gd name="connsiteX3" fmla="*/ 2483780 w 3163195"/>
              <a:gd name="connsiteY3" fmla="*/ 2781708 h 3080112"/>
              <a:gd name="connsiteX4" fmla="*/ 1540505 w 3163195"/>
              <a:gd name="connsiteY4" fmla="*/ 3080091 h 3080112"/>
              <a:gd name="connsiteX5" fmla="*/ 500976 w 3163195"/>
              <a:gd name="connsiteY5" fmla="*/ 2772082 h 3080112"/>
              <a:gd name="connsiteX6" fmla="*/ 462 w 3163195"/>
              <a:gd name="connsiteY6" fmla="*/ 1799933 h 3080112"/>
              <a:gd name="connsiteX7" fmla="*/ 279594 w 3163195"/>
              <a:gd name="connsiteY7" fmla="*/ 577523 h 3080112"/>
              <a:gd name="connsiteX8" fmla="*/ 1530879 w 3163195"/>
              <a:gd name="connsiteY8" fmla="*/ 7 h 3080112"/>
              <a:gd name="connsiteX0" fmla="*/ 1530879 w 3060510"/>
              <a:gd name="connsiteY0" fmla="*/ 7 h 3080112"/>
              <a:gd name="connsiteX1" fmla="*/ 2734037 w 3060510"/>
              <a:gd name="connsiteY1" fmla="*/ 587149 h 3080112"/>
              <a:gd name="connsiteX2" fmla="*/ 3051670 w 3060510"/>
              <a:gd name="connsiteY2" fmla="*/ 1809556 h 3080112"/>
              <a:gd name="connsiteX3" fmla="*/ 2483780 w 3060510"/>
              <a:gd name="connsiteY3" fmla="*/ 2781708 h 3080112"/>
              <a:gd name="connsiteX4" fmla="*/ 1540505 w 3060510"/>
              <a:gd name="connsiteY4" fmla="*/ 3080091 h 3080112"/>
              <a:gd name="connsiteX5" fmla="*/ 500976 w 3060510"/>
              <a:gd name="connsiteY5" fmla="*/ 2772082 h 3080112"/>
              <a:gd name="connsiteX6" fmla="*/ 462 w 3060510"/>
              <a:gd name="connsiteY6" fmla="*/ 1799933 h 3080112"/>
              <a:gd name="connsiteX7" fmla="*/ 279594 w 3060510"/>
              <a:gd name="connsiteY7" fmla="*/ 577523 h 3080112"/>
              <a:gd name="connsiteX8" fmla="*/ 1530879 w 3060510"/>
              <a:gd name="connsiteY8" fmla="*/ 7 h 3080112"/>
              <a:gd name="connsiteX0" fmla="*/ 1530473 w 3060104"/>
              <a:gd name="connsiteY0" fmla="*/ 1007 h 3081112"/>
              <a:gd name="connsiteX1" fmla="*/ 2733631 w 3060104"/>
              <a:gd name="connsiteY1" fmla="*/ 588149 h 3081112"/>
              <a:gd name="connsiteX2" fmla="*/ 3051264 w 3060104"/>
              <a:gd name="connsiteY2" fmla="*/ 1810556 h 3081112"/>
              <a:gd name="connsiteX3" fmla="*/ 2483374 w 3060104"/>
              <a:gd name="connsiteY3" fmla="*/ 2782708 h 3081112"/>
              <a:gd name="connsiteX4" fmla="*/ 1540099 w 3060104"/>
              <a:gd name="connsiteY4" fmla="*/ 3081091 h 3081112"/>
              <a:gd name="connsiteX5" fmla="*/ 500570 w 3060104"/>
              <a:gd name="connsiteY5" fmla="*/ 2773082 h 3081112"/>
              <a:gd name="connsiteX6" fmla="*/ 56 w 3060104"/>
              <a:gd name="connsiteY6" fmla="*/ 1800933 h 3081112"/>
              <a:gd name="connsiteX7" fmla="*/ 558321 w 3060104"/>
              <a:gd name="connsiteY7" fmla="*/ 713277 h 3081112"/>
              <a:gd name="connsiteX8" fmla="*/ 1530473 w 3060104"/>
              <a:gd name="connsiteY8" fmla="*/ 1007 h 3081112"/>
              <a:gd name="connsiteX0" fmla="*/ 1530473 w 3051358"/>
              <a:gd name="connsiteY0" fmla="*/ 45 h 3080150"/>
              <a:gd name="connsiteX1" fmla="*/ 2444873 w 3051358"/>
              <a:gd name="connsiteY1" fmla="*/ 683440 h 3080150"/>
              <a:gd name="connsiteX2" fmla="*/ 3051264 w 3051358"/>
              <a:gd name="connsiteY2" fmla="*/ 1809594 h 3080150"/>
              <a:gd name="connsiteX3" fmla="*/ 2483374 w 3051358"/>
              <a:gd name="connsiteY3" fmla="*/ 2781746 h 3080150"/>
              <a:gd name="connsiteX4" fmla="*/ 1540099 w 3051358"/>
              <a:gd name="connsiteY4" fmla="*/ 3080129 h 3080150"/>
              <a:gd name="connsiteX5" fmla="*/ 500570 w 3051358"/>
              <a:gd name="connsiteY5" fmla="*/ 2772120 h 3080150"/>
              <a:gd name="connsiteX6" fmla="*/ 56 w 3051358"/>
              <a:gd name="connsiteY6" fmla="*/ 1799971 h 3080150"/>
              <a:gd name="connsiteX7" fmla="*/ 558321 w 3051358"/>
              <a:gd name="connsiteY7" fmla="*/ 712315 h 3080150"/>
              <a:gd name="connsiteX8" fmla="*/ 1530473 w 3051358"/>
              <a:gd name="connsiteY8" fmla="*/ 45 h 3080150"/>
              <a:gd name="connsiteX0" fmla="*/ 1540099 w 3051358"/>
              <a:gd name="connsiteY0" fmla="*/ 325581 h 2423909"/>
              <a:gd name="connsiteX1" fmla="*/ 2444873 w 3051358"/>
              <a:gd name="connsiteY1" fmla="*/ 27199 h 2423909"/>
              <a:gd name="connsiteX2" fmla="*/ 3051264 w 3051358"/>
              <a:gd name="connsiteY2" fmla="*/ 1153353 h 2423909"/>
              <a:gd name="connsiteX3" fmla="*/ 2483374 w 3051358"/>
              <a:gd name="connsiteY3" fmla="*/ 2125505 h 2423909"/>
              <a:gd name="connsiteX4" fmla="*/ 1540099 w 3051358"/>
              <a:gd name="connsiteY4" fmla="*/ 2423888 h 2423909"/>
              <a:gd name="connsiteX5" fmla="*/ 500570 w 3051358"/>
              <a:gd name="connsiteY5" fmla="*/ 2115879 h 2423909"/>
              <a:gd name="connsiteX6" fmla="*/ 56 w 3051358"/>
              <a:gd name="connsiteY6" fmla="*/ 1143730 h 2423909"/>
              <a:gd name="connsiteX7" fmla="*/ 558321 w 3051358"/>
              <a:gd name="connsiteY7" fmla="*/ 56074 h 2423909"/>
              <a:gd name="connsiteX8" fmla="*/ 1540099 w 3051358"/>
              <a:gd name="connsiteY8" fmla="*/ 325581 h 2423909"/>
              <a:gd name="connsiteX0" fmla="*/ 1540099 w 3051358"/>
              <a:gd name="connsiteY0" fmla="*/ 782517 h 2399582"/>
              <a:gd name="connsiteX1" fmla="*/ 2444873 w 3051358"/>
              <a:gd name="connsiteY1" fmla="*/ 2872 h 2399582"/>
              <a:gd name="connsiteX2" fmla="*/ 3051264 w 3051358"/>
              <a:gd name="connsiteY2" fmla="*/ 1129026 h 2399582"/>
              <a:gd name="connsiteX3" fmla="*/ 2483374 w 3051358"/>
              <a:gd name="connsiteY3" fmla="*/ 2101178 h 2399582"/>
              <a:gd name="connsiteX4" fmla="*/ 1540099 w 3051358"/>
              <a:gd name="connsiteY4" fmla="*/ 2399561 h 2399582"/>
              <a:gd name="connsiteX5" fmla="*/ 500570 w 3051358"/>
              <a:gd name="connsiteY5" fmla="*/ 2091552 h 2399582"/>
              <a:gd name="connsiteX6" fmla="*/ 56 w 3051358"/>
              <a:gd name="connsiteY6" fmla="*/ 1119403 h 2399582"/>
              <a:gd name="connsiteX7" fmla="*/ 558321 w 3051358"/>
              <a:gd name="connsiteY7" fmla="*/ 31747 h 2399582"/>
              <a:gd name="connsiteX8" fmla="*/ 1540099 w 3051358"/>
              <a:gd name="connsiteY8" fmla="*/ 782517 h 2399582"/>
              <a:gd name="connsiteX0" fmla="*/ 1511223 w 3051358"/>
              <a:gd name="connsiteY0" fmla="*/ 422328 h 2414778"/>
              <a:gd name="connsiteX1" fmla="*/ 2444873 w 3051358"/>
              <a:gd name="connsiteY1" fmla="*/ 18068 h 2414778"/>
              <a:gd name="connsiteX2" fmla="*/ 3051264 w 3051358"/>
              <a:gd name="connsiteY2" fmla="*/ 1144222 h 2414778"/>
              <a:gd name="connsiteX3" fmla="*/ 2483374 w 3051358"/>
              <a:gd name="connsiteY3" fmla="*/ 2116374 h 2414778"/>
              <a:gd name="connsiteX4" fmla="*/ 1540099 w 3051358"/>
              <a:gd name="connsiteY4" fmla="*/ 2414757 h 2414778"/>
              <a:gd name="connsiteX5" fmla="*/ 500570 w 3051358"/>
              <a:gd name="connsiteY5" fmla="*/ 2106748 h 2414778"/>
              <a:gd name="connsiteX6" fmla="*/ 56 w 3051358"/>
              <a:gd name="connsiteY6" fmla="*/ 1134599 h 2414778"/>
              <a:gd name="connsiteX7" fmla="*/ 558321 w 3051358"/>
              <a:gd name="connsiteY7" fmla="*/ 46943 h 2414778"/>
              <a:gd name="connsiteX8" fmla="*/ 1511223 w 3051358"/>
              <a:gd name="connsiteY8" fmla="*/ 422328 h 2414778"/>
              <a:gd name="connsiteX0" fmla="*/ 1511223 w 3051358"/>
              <a:gd name="connsiteY0" fmla="*/ 325580 h 2423908"/>
              <a:gd name="connsiteX1" fmla="*/ 2444873 w 3051358"/>
              <a:gd name="connsiteY1" fmla="*/ 27198 h 2423908"/>
              <a:gd name="connsiteX2" fmla="*/ 3051264 w 3051358"/>
              <a:gd name="connsiteY2" fmla="*/ 1153352 h 2423908"/>
              <a:gd name="connsiteX3" fmla="*/ 2483374 w 3051358"/>
              <a:gd name="connsiteY3" fmla="*/ 2125504 h 2423908"/>
              <a:gd name="connsiteX4" fmla="*/ 1540099 w 3051358"/>
              <a:gd name="connsiteY4" fmla="*/ 2423887 h 2423908"/>
              <a:gd name="connsiteX5" fmla="*/ 500570 w 3051358"/>
              <a:gd name="connsiteY5" fmla="*/ 2115878 h 2423908"/>
              <a:gd name="connsiteX6" fmla="*/ 56 w 3051358"/>
              <a:gd name="connsiteY6" fmla="*/ 1143729 h 2423908"/>
              <a:gd name="connsiteX7" fmla="*/ 558321 w 3051358"/>
              <a:gd name="connsiteY7" fmla="*/ 56073 h 2423908"/>
              <a:gd name="connsiteX8" fmla="*/ 1511223 w 3051358"/>
              <a:gd name="connsiteY8" fmla="*/ 325580 h 2423908"/>
              <a:gd name="connsiteX0" fmla="*/ 1578600 w 3051359"/>
              <a:gd name="connsiteY0" fmla="*/ 325580 h 2423908"/>
              <a:gd name="connsiteX1" fmla="*/ 2444874 w 3051359"/>
              <a:gd name="connsiteY1" fmla="*/ 27198 h 2423908"/>
              <a:gd name="connsiteX2" fmla="*/ 3051265 w 3051359"/>
              <a:gd name="connsiteY2" fmla="*/ 1153352 h 2423908"/>
              <a:gd name="connsiteX3" fmla="*/ 2483375 w 3051359"/>
              <a:gd name="connsiteY3" fmla="*/ 2125504 h 2423908"/>
              <a:gd name="connsiteX4" fmla="*/ 1540100 w 3051359"/>
              <a:gd name="connsiteY4" fmla="*/ 2423887 h 2423908"/>
              <a:gd name="connsiteX5" fmla="*/ 500571 w 3051359"/>
              <a:gd name="connsiteY5" fmla="*/ 2115878 h 2423908"/>
              <a:gd name="connsiteX6" fmla="*/ 57 w 3051359"/>
              <a:gd name="connsiteY6" fmla="*/ 1143729 h 2423908"/>
              <a:gd name="connsiteX7" fmla="*/ 558322 w 3051359"/>
              <a:gd name="connsiteY7" fmla="*/ 56073 h 2423908"/>
              <a:gd name="connsiteX8" fmla="*/ 1578600 w 3051359"/>
              <a:gd name="connsiteY8" fmla="*/ 325580 h 2423908"/>
              <a:gd name="connsiteX0" fmla="*/ 1530473 w 3051358"/>
              <a:gd name="connsiteY0" fmla="*/ 325580 h 2423908"/>
              <a:gd name="connsiteX1" fmla="*/ 2444873 w 3051358"/>
              <a:gd name="connsiteY1" fmla="*/ 27198 h 2423908"/>
              <a:gd name="connsiteX2" fmla="*/ 3051264 w 3051358"/>
              <a:gd name="connsiteY2" fmla="*/ 1153352 h 2423908"/>
              <a:gd name="connsiteX3" fmla="*/ 2483374 w 3051358"/>
              <a:gd name="connsiteY3" fmla="*/ 2125504 h 2423908"/>
              <a:gd name="connsiteX4" fmla="*/ 1540099 w 3051358"/>
              <a:gd name="connsiteY4" fmla="*/ 2423887 h 2423908"/>
              <a:gd name="connsiteX5" fmla="*/ 500570 w 3051358"/>
              <a:gd name="connsiteY5" fmla="*/ 2115878 h 2423908"/>
              <a:gd name="connsiteX6" fmla="*/ 56 w 3051358"/>
              <a:gd name="connsiteY6" fmla="*/ 1143729 h 2423908"/>
              <a:gd name="connsiteX7" fmla="*/ 558321 w 3051358"/>
              <a:gd name="connsiteY7" fmla="*/ 56073 h 2423908"/>
              <a:gd name="connsiteX8" fmla="*/ 1530473 w 3051358"/>
              <a:gd name="connsiteY8" fmla="*/ 325580 h 2423908"/>
              <a:gd name="connsiteX0" fmla="*/ 1559349 w 3051358"/>
              <a:gd name="connsiteY0" fmla="*/ 325580 h 2423908"/>
              <a:gd name="connsiteX1" fmla="*/ 2444873 w 3051358"/>
              <a:gd name="connsiteY1" fmla="*/ 27198 h 2423908"/>
              <a:gd name="connsiteX2" fmla="*/ 3051264 w 3051358"/>
              <a:gd name="connsiteY2" fmla="*/ 1153352 h 2423908"/>
              <a:gd name="connsiteX3" fmla="*/ 2483374 w 3051358"/>
              <a:gd name="connsiteY3" fmla="*/ 2125504 h 2423908"/>
              <a:gd name="connsiteX4" fmla="*/ 1540099 w 3051358"/>
              <a:gd name="connsiteY4" fmla="*/ 2423887 h 2423908"/>
              <a:gd name="connsiteX5" fmla="*/ 500570 w 3051358"/>
              <a:gd name="connsiteY5" fmla="*/ 2115878 h 2423908"/>
              <a:gd name="connsiteX6" fmla="*/ 56 w 3051358"/>
              <a:gd name="connsiteY6" fmla="*/ 1143729 h 2423908"/>
              <a:gd name="connsiteX7" fmla="*/ 558321 w 3051358"/>
              <a:gd name="connsiteY7" fmla="*/ 56073 h 2423908"/>
              <a:gd name="connsiteX8" fmla="*/ 1559349 w 3051358"/>
              <a:gd name="connsiteY8" fmla="*/ 325580 h 2423908"/>
              <a:gd name="connsiteX0" fmla="*/ 1540098 w 3051358"/>
              <a:gd name="connsiteY0" fmla="*/ 325580 h 2423908"/>
              <a:gd name="connsiteX1" fmla="*/ 2444873 w 3051358"/>
              <a:gd name="connsiteY1" fmla="*/ 27198 h 2423908"/>
              <a:gd name="connsiteX2" fmla="*/ 3051264 w 3051358"/>
              <a:gd name="connsiteY2" fmla="*/ 1153352 h 2423908"/>
              <a:gd name="connsiteX3" fmla="*/ 2483374 w 3051358"/>
              <a:gd name="connsiteY3" fmla="*/ 2125504 h 2423908"/>
              <a:gd name="connsiteX4" fmla="*/ 1540099 w 3051358"/>
              <a:gd name="connsiteY4" fmla="*/ 2423887 h 2423908"/>
              <a:gd name="connsiteX5" fmla="*/ 500570 w 3051358"/>
              <a:gd name="connsiteY5" fmla="*/ 2115878 h 2423908"/>
              <a:gd name="connsiteX6" fmla="*/ 56 w 3051358"/>
              <a:gd name="connsiteY6" fmla="*/ 1143729 h 2423908"/>
              <a:gd name="connsiteX7" fmla="*/ 558321 w 3051358"/>
              <a:gd name="connsiteY7" fmla="*/ 56073 h 2423908"/>
              <a:gd name="connsiteX8" fmla="*/ 1540098 w 3051358"/>
              <a:gd name="connsiteY8" fmla="*/ 325580 h 2423908"/>
              <a:gd name="connsiteX0" fmla="*/ 1540098 w 3055084"/>
              <a:gd name="connsiteY0" fmla="*/ 298392 h 2396720"/>
              <a:gd name="connsiteX1" fmla="*/ 2213867 w 3055084"/>
              <a:gd name="connsiteY1" fmla="*/ 125139 h 2396720"/>
              <a:gd name="connsiteX2" fmla="*/ 3051264 w 3055084"/>
              <a:gd name="connsiteY2" fmla="*/ 1126164 h 2396720"/>
              <a:gd name="connsiteX3" fmla="*/ 2483374 w 3055084"/>
              <a:gd name="connsiteY3" fmla="*/ 2098316 h 2396720"/>
              <a:gd name="connsiteX4" fmla="*/ 1540099 w 3055084"/>
              <a:gd name="connsiteY4" fmla="*/ 2396699 h 2396720"/>
              <a:gd name="connsiteX5" fmla="*/ 500570 w 3055084"/>
              <a:gd name="connsiteY5" fmla="*/ 2088690 h 2396720"/>
              <a:gd name="connsiteX6" fmla="*/ 56 w 3055084"/>
              <a:gd name="connsiteY6" fmla="*/ 1116541 h 2396720"/>
              <a:gd name="connsiteX7" fmla="*/ 558321 w 3055084"/>
              <a:gd name="connsiteY7" fmla="*/ 28885 h 2396720"/>
              <a:gd name="connsiteX8" fmla="*/ 1540098 w 3055084"/>
              <a:gd name="connsiteY8" fmla="*/ 298392 h 2396720"/>
              <a:gd name="connsiteX0" fmla="*/ 1540098 w 3053728"/>
              <a:gd name="connsiteY0" fmla="*/ 299225 h 2397553"/>
              <a:gd name="connsiteX1" fmla="*/ 2271618 w 3053728"/>
              <a:gd name="connsiteY1" fmla="*/ 212599 h 2397553"/>
              <a:gd name="connsiteX2" fmla="*/ 3051264 w 3053728"/>
              <a:gd name="connsiteY2" fmla="*/ 1126997 h 2397553"/>
              <a:gd name="connsiteX3" fmla="*/ 2483374 w 3053728"/>
              <a:gd name="connsiteY3" fmla="*/ 2099149 h 2397553"/>
              <a:gd name="connsiteX4" fmla="*/ 1540099 w 3053728"/>
              <a:gd name="connsiteY4" fmla="*/ 2397532 h 2397553"/>
              <a:gd name="connsiteX5" fmla="*/ 500570 w 3053728"/>
              <a:gd name="connsiteY5" fmla="*/ 2089523 h 2397553"/>
              <a:gd name="connsiteX6" fmla="*/ 56 w 3053728"/>
              <a:gd name="connsiteY6" fmla="*/ 1117374 h 2397553"/>
              <a:gd name="connsiteX7" fmla="*/ 558321 w 3053728"/>
              <a:gd name="connsiteY7" fmla="*/ 29718 h 2397553"/>
              <a:gd name="connsiteX8" fmla="*/ 1540098 w 3053728"/>
              <a:gd name="connsiteY8" fmla="*/ 299225 h 2397553"/>
              <a:gd name="connsiteX0" fmla="*/ 1540098 w 3055084"/>
              <a:gd name="connsiteY0" fmla="*/ 299225 h 2397553"/>
              <a:gd name="connsiteX1" fmla="*/ 2213867 w 3055084"/>
              <a:gd name="connsiteY1" fmla="*/ 212599 h 2397553"/>
              <a:gd name="connsiteX2" fmla="*/ 3051264 w 3055084"/>
              <a:gd name="connsiteY2" fmla="*/ 1126997 h 2397553"/>
              <a:gd name="connsiteX3" fmla="*/ 2483374 w 3055084"/>
              <a:gd name="connsiteY3" fmla="*/ 2099149 h 2397553"/>
              <a:gd name="connsiteX4" fmla="*/ 1540099 w 3055084"/>
              <a:gd name="connsiteY4" fmla="*/ 2397532 h 2397553"/>
              <a:gd name="connsiteX5" fmla="*/ 500570 w 3055084"/>
              <a:gd name="connsiteY5" fmla="*/ 2089523 h 2397553"/>
              <a:gd name="connsiteX6" fmla="*/ 56 w 3055084"/>
              <a:gd name="connsiteY6" fmla="*/ 1117374 h 2397553"/>
              <a:gd name="connsiteX7" fmla="*/ 558321 w 3055084"/>
              <a:gd name="connsiteY7" fmla="*/ 29718 h 2397553"/>
              <a:gd name="connsiteX8" fmla="*/ 1540098 w 3055084"/>
              <a:gd name="connsiteY8" fmla="*/ 299225 h 2397553"/>
              <a:gd name="connsiteX0" fmla="*/ 1540073 w 3055059"/>
              <a:gd name="connsiteY0" fmla="*/ 218033 h 2316361"/>
              <a:gd name="connsiteX1" fmla="*/ 2213842 w 3055059"/>
              <a:gd name="connsiteY1" fmla="*/ 131407 h 2316361"/>
              <a:gd name="connsiteX2" fmla="*/ 3051239 w 3055059"/>
              <a:gd name="connsiteY2" fmla="*/ 1045805 h 2316361"/>
              <a:gd name="connsiteX3" fmla="*/ 2483349 w 3055059"/>
              <a:gd name="connsiteY3" fmla="*/ 2017957 h 2316361"/>
              <a:gd name="connsiteX4" fmla="*/ 1540074 w 3055059"/>
              <a:gd name="connsiteY4" fmla="*/ 2316340 h 2316361"/>
              <a:gd name="connsiteX5" fmla="*/ 500545 w 3055059"/>
              <a:gd name="connsiteY5" fmla="*/ 2008331 h 2316361"/>
              <a:gd name="connsiteX6" fmla="*/ 31 w 3055059"/>
              <a:gd name="connsiteY6" fmla="*/ 1036182 h 2316361"/>
              <a:gd name="connsiteX7" fmla="*/ 818178 w 3055059"/>
              <a:gd name="connsiteY7" fmla="*/ 35154 h 2316361"/>
              <a:gd name="connsiteX8" fmla="*/ 1540073 w 3055059"/>
              <a:gd name="connsiteY8" fmla="*/ 218033 h 2316361"/>
              <a:gd name="connsiteX0" fmla="*/ 1540072 w 3055058"/>
              <a:gd name="connsiteY0" fmla="*/ 147878 h 2246206"/>
              <a:gd name="connsiteX1" fmla="*/ 2213841 w 3055058"/>
              <a:gd name="connsiteY1" fmla="*/ 61252 h 2246206"/>
              <a:gd name="connsiteX2" fmla="*/ 3051238 w 3055058"/>
              <a:gd name="connsiteY2" fmla="*/ 975650 h 2246206"/>
              <a:gd name="connsiteX3" fmla="*/ 2483348 w 3055058"/>
              <a:gd name="connsiteY3" fmla="*/ 1947802 h 2246206"/>
              <a:gd name="connsiteX4" fmla="*/ 1540073 w 3055058"/>
              <a:gd name="connsiteY4" fmla="*/ 2246185 h 2246206"/>
              <a:gd name="connsiteX5" fmla="*/ 500544 w 3055058"/>
              <a:gd name="connsiteY5" fmla="*/ 1938176 h 2246206"/>
              <a:gd name="connsiteX6" fmla="*/ 30 w 3055058"/>
              <a:gd name="connsiteY6" fmla="*/ 966027 h 2246206"/>
              <a:gd name="connsiteX7" fmla="*/ 847053 w 3055058"/>
              <a:gd name="connsiteY7" fmla="*/ 42001 h 2246206"/>
              <a:gd name="connsiteX8" fmla="*/ 1540072 w 3055058"/>
              <a:gd name="connsiteY8" fmla="*/ 147878 h 2246206"/>
              <a:gd name="connsiteX0" fmla="*/ 1540072 w 3055058"/>
              <a:gd name="connsiteY0" fmla="*/ 131444 h 2229772"/>
              <a:gd name="connsiteX1" fmla="*/ 2213841 w 3055058"/>
              <a:gd name="connsiteY1" fmla="*/ 44818 h 2229772"/>
              <a:gd name="connsiteX2" fmla="*/ 3051238 w 3055058"/>
              <a:gd name="connsiteY2" fmla="*/ 959216 h 2229772"/>
              <a:gd name="connsiteX3" fmla="*/ 2483348 w 3055058"/>
              <a:gd name="connsiteY3" fmla="*/ 1931368 h 2229772"/>
              <a:gd name="connsiteX4" fmla="*/ 1540073 w 3055058"/>
              <a:gd name="connsiteY4" fmla="*/ 2229751 h 2229772"/>
              <a:gd name="connsiteX5" fmla="*/ 500544 w 3055058"/>
              <a:gd name="connsiteY5" fmla="*/ 1921742 h 2229772"/>
              <a:gd name="connsiteX6" fmla="*/ 30 w 3055058"/>
              <a:gd name="connsiteY6" fmla="*/ 949593 h 2229772"/>
              <a:gd name="connsiteX7" fmla="*/ 847053 w 3055058"/>
              <a:gd name="connsiteY7" fmla="*/ 44817 h 2229772"/>
              <a:gd name="connsiteX8" fmla="*/ 1540072 w 3055058"/>
              <a:gd name="connsiteY8" fmla="*/ 131444 h 2229772"/>
              <a:gd name="connsiteX0" fmla="*/ 1540072 w 3055058"/>
              <a:gd name="connsiteY0" fmla="*/ 132060 h 2230388"/>
              <a:gd name="connsiteX1" fmla="*/ 2213841 w 3055058"/>
              <a:gd name="connsiteY1" fmla="*/ 45434 h 2230388"/>
              <a:gd name="connsiteX2" fmla="*/ 3051238 w 3055058"/>
              <a:gd name="connsiteY2" fmla="*/ 959832 h 2230388"/>
              <a:gd name="connsiteX3" fmla="*/ 2483348 w 3055058"/>
              <a:gd name="connsiteY3" fmla="*/ 1931984 h 2230388"/>
              <a:gd name="connsiteX4" fmla="*/ 1540073 w 3055058"/>
              <a:gd name="connsiteY4" fmla="*/ 2230367 h 2230388"/>
              <a:gd name="connsiteX5" fmla="*/ 500544 w 3055058"/>
              <a:gd name="connsiteY5" fmla="*/ 1922358 h 2230388"/>
              <a:gd name="connsiteX6" fmla="*/ 30 w 3055058"/>
              <a:gd name="connsiteY6" fmla="*/ 950209 h 2230388"/>
              <a:gd name="connsiteX7" fmla="*/ 847053 w 3055058"/>
              <a:gd name="connsiteY7" fmla="*/ 74309 h 2230388"/>
              <a:gd name="connsiteX8" fmla="*/ 1540072 w 3055058"/>
              <a:gd name="connsiteY8" fmla="*/ 132060 h 2230388"/>
              <a:gd name="connsiteX0" fmla="*/ 1540072 w 3055058"/>
              <a:gd name="connsiteY0" fmla="*/ 132060 h 2230388"/>
              <a:gd name="connsiteX1" fmla="*/ 2213841 w 3055058"/>
              <a:gd name="connsiteY1" fmla="*/ 45434 h 2230388"/>
              <a:gd name="connsiteX2" fmla="*/ 3051238 w 3055058"/>
              <a:gd name="connsiteY2" fmla="*/ 959832 h 2230388"/>
              <a:gd name="connsiteX3" fmla="*/ 2483348 w 3055058"/>
              <a:gd name="connsiteY3" fmla="*/ 1931984 h 2230388"/>
              <a:gd name="connsiteX4" fmla="*/ 1540073 w 3055058"/>
              <a:gd name="connsiteY4" fmla="*/ 2230367 h 2230388"/>
              <a:gd name="connsiteX5" fmla="*/ 500544 w 3055058"/>
              <a:gd name="connsiteY5" fmla="*/ 1922358 h 2230388"/>
              <a:gd name="connsiteX6" fmla="*/ 30 w 3055058"/>
              <a:gd name="connsiteY6" fmla="*/ 950209 h 2230388"/>
              <a:gd name="connsiteX7" fmla="*/ 827802 w 3055058"/>
              <a:gd name="connsiteY7" fmla="*/ 74309 h 2230388"/>
              <a:gd name="connsiteX8" fmla="*/ 1540072 w 3055058"/>
              <a:gd name="connsiteY8" fmla="*/ 132060 h 2230388"/>
              <a:gd name="connsiteX0" fmla="*/ 1540073 w 3055059"/>
              <a:gd name="connsiteY0" fmla="*/ 132060 h 2230388"/>
              <a:gd name="connsiteX1" fmla="*/ 2213842 w 3055059"/>
              <a:gd name="connsiteY1" fmla="*/ 45434 h 2230388"/>
              <a:gd name="connsiteX2" fmla="*/ 3051239 w 3055059"/>
              <a:gd name="connsiteY2" fmla="*/ 959832 h 2230388"/>
              <a:gd name="connsiteX3" fmla="*/ 2483349 w 3055059"/>
              <a:gd name="connsiteY3" fmla="*/ 1931984 h 2230388"/>
              <a:gd name="connsiteX4" fmla="*/ 1540074 w 3055059"/>
              <a:gd name="connsiteY4" fmla="*/ 2230367 h 2230388"/>
              <a:gd name="connsiteX5" fmla="*/ 500545 w 3055059"/>
              <a:gd name="connsiteY5" fmla="*/ 1922358 h 2230388"/>
              <a:gd name="connsiteX6" fmla="*/ 31 w 3055059"/>
              <a:gd name="connsiteY6" fmla="*/ 950209 h 2230388"/>
              <a:gd name="connsiteX7" fmla="*/ 808553 w 3055059"/>
              <a:gd name="connsiteY7" fmla="*/ 74309 h 2230388"/>
              <a:gd name="connsiteX8" fmla="*/ 1540073 w 3055059"/>
              <a:gd name="connsiteY8" fmla="*/ 132060 h 2230388"/>
              <a:gd name="connsiteX0" fmla="*/ 1540073 w 3055059"/>
              <a:gd name="connsiteY0" fmla="*/ 333109 h 2200431"/>
              <a:gd name="connsiteX1" fmla="*/ 2213842 w 3055059"/>
              <a:gd name="connsiteY1" fmla="*/ 15477 h 2200431"/>
              <a:gd name="connsiteX2" fmla="*/ 3051239 w 3055059"/>
              <a:gd name="connsiteY2" fmla="*/ 929875 h 2200431"/>
              <a:gd name="connsiteX3" fmla="*/ 2483349 w 3055059"/>
              <a:gd name="connsiteY3" fmla="*/ 1902027 h 2200431"/>
              <a:gd name="connsiteX4" fmla="*/ 1540074 w 3055059"/>
              <a:gd name="connsiteY4" fmla="*/ 2200410 h 2200431"/>
              <a:gd name="connsiteX5" fmla="*/ 500545 w 3055059"/>
              <a:gd name="connsiteY5" fmla="*/ 1892401 h 2200431"/>
              <a:gd name="connsiteX6" fmla="*/ 31 w 3055059"/>
              <a:gd name="connsiteY6" fmla="*/ 920252 h 2200431"/>
              <a:gd name="connsiteX7" fmla="*/ 808553 w 3055059"/>
              <a:gd name="connsiteY7" fmla="*/ 44352 h 2200431"/>
              <a:gd name="connsiteX8" fmla="*/ 1540073 w 3055059"/>
              <a:gd name="connsiteY8" fmla="*/ 333109 h 220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55059" h="2200431">
                <a:moveTo>
                  <a:pt x="1540073" y="333109"/>
                </a:moveTo>
                <a:cubicBezTo>
                  <a:pt x="1774288" y="328297"/>
                  <a:pt x="1961981" y="-83984"/>
                  <a:pt x="2213842" y="15477"/>
                </a:cubicBezTo>
                <a:cubicBezTo>
                  <a:pt x="2465703" y="114938"/>
                  <a:pt x="3006321" y="615450"/>
                  <a:pt x="3051239" y="929875"/>
                </a:cubicBezTo>
                <a:cubicBezTo>
                  <a:pt x="3096157" y="1244300"/>
                  <a:pt x="2735210" y="1690271"/>
                  <a:pt x="2483349" y="1902027"/>
                </a:cubicBezTo>
                <a:cubicBezTo>
                  <a:pt x="2231488" y="2113783"/>
                  <a:pt x="1870541" y="2202014"/>
                  <a:pt x="1540074" y="2200410"/>
                </a:cubicBezTo>
                <a:cubicBezTo>
                  <a:pt x="1209607" y="2198806"/>
                  <a:pt x="757219" y="2105761"/>
                  <a:pt x="500545" y="1892401"/>
                </a:cubicBezTo>
                <a:cubicBezTo>
                  <a:pt x="243871" y="1679041"/>
                  <a:pt x="4844" y="1348576"/>
                  <a:pt x="31" y="920252"/>
                </a:cubicBezTo>
                <a:cubicBezTo>
                  <a:pt x="-4782" y="491928"/>
                  <a:pt x="551879" y="142209"/>
                  <a:pt x="808553" y="44352"/>
                </a:cubicBezTo>
                <a:cubicBezTo>
                  <a:pt x="1065227" y="-53505"/>
                  <a:pt x="1305858" y="337921"/>
                  <a:pt x="1540073" y="33310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81F8CC0-1636-473F-B987-857294513ABD}"/>
              </a:ext>
            </a:extLst>
          </p:cNvPr>
          <p:cNvSpPr/>
          <p:nvPr/>
        </p:nvSpPr>
        <p:spPr>
          <a:xfrm>
            <a:off x="3236390" y="3591929"/>
            <a:ext cx="1775935" cy="1254881"/>
          </a:xfrm>
          <a:custGeom>
            <a:avLst/>
            <a:gdLst>
              <a:gd name="connsiteX0" fmla="*/ 1087668 w 2184948"/>
              <a:gd name="connsiteY0" fmla="*/ 13 h 2175337"/>
              <a:gd name="connsiteX1" fmla="*/ 1867315 w 2184948"/>
              <a:gd name="connsiteY1" fmla="*/ 327272 h 2175337"/>
              <a:gd name="connsiteX2" fmla="*/ 2184948 w 2184948"/>
              <a:gd name="connsiteY2" fmla="*/ 1078042 h 2175337"/>
              <a:gd name="connsiteX3" fmla="*/ 1867315 w 2184948"/>
              <a:gd name="connsiteY3" fmla="*/ 1867314 h 2175337"/>
              <a:gd name="connsiteX4" fmla="*/ 1087668 w 2184948"/>
              <a:gd name="connsiteY4" fmla="*/ 2175322 h 2175337"/>
              <a:gd name="connsiteX5" fmla="*/ 317647 w 2184948"/>
              <a:gd name="connsiteY5" fmla="*/ 1857689 h 2175337"/>
              <a:gd name="connsiteX6" fmla="*/ 14 w 2184948"/>
              <a:gd name="connsiteY6" fmla="*/ 1097293 h 2175337"/>
              <a:gd name="connsiteX7" fmla="*/ 308022 w 2184948"/>
              <a:gd name="connsiteY7" fmla="*/ 317647 h 2175337"/>
              <a:gd name="connsiteX8" fmla="*/ 1087668 w 2184948"/>
              <a:gd name="connsiteY8" fmla="*/ 13 h 2175337"/>
              <a:gd name="connsiteX0" fmla="*/ 1087668 w 2184948"/>
              <a:gd name="connsiteY0" fmla="*/ 13 h 2098349"/>
              <a:gd name="connsiteX1" fmla="*/ 1867315 w 2184948"/>
              <a:gd name="connsiteY1" fmla="*/ 327272 h 2098349"/>
              <a:gd name="connsiteX2" fmla="*/ 2184948 w 2184948"/>
              <a:gd name="connsiteY2" fmla="*/ 1078042 h 2098349"/>
              <a:gd name="connsiteX3" fmla="*/ 1867315 w 2184948"/>
              <a:gd name="connsiteY3" fmla="*/ 1867314 h 2098349"/>
              <a:gd name="connsiteX4" fmla="*/ 1087668 w 2184948"/>
              <a:gd name="connsiteY4" fmla="*/ 2098320 h 2098349"/>
              <a:gd name="connsiteX5" fmla="*/ 317647 w 2184948"/>
              <a:gd name="connsiteY5" fmla="*/ 1857689 h 2098349"/>
              <a:gd name="connsiteX6" fmla="*/ 14 w 2184948"/>
              <a:gd name="connsiteY6" fmla="*/ 1097293 h 2098349"/>
              <a:gd name="connsiteX7" fmla="*/ 308022 w 2184948"/>
              <a:gd name="connsiteY7" fmla="*/ 317647 h 2098349"/>
              <a:gd name="connsiteX8" fmla="*/ 1087668 w 2184948"/>
              <a:gd name="connsiteY8" fmla="*/ 13 h 2098349"/>
              <a:gd name="connsiteX0" fmla="*/ 1087668 w 2185402"/>
              <a:gd name="connsiteY0" fmla="*/ 13 h 2098528"/>
              <a:gd name="connsiteX1" fmla="*/ 1867315 w 2185402"/>
              <a:gd name="connsiteY1" fmla="*/ 327272 h 2098528"/>
              <a:gd name="connsiteX2" fmla="*/ 2184948 w 2185402"/>
              <a:gd name="connsiteY2" fmla="*/ 1078042 h 2098528"/>
              <a:gd name="connsiteX3" fmla="*/ 1809564 w 2185402"/>
              <a:gd name="connsiteY3" fmla="*/ 1828813 h 2098528"/>
              <a:gd name="connsiteX4" fmla="*/ 1087668 w 2185402"/>
              <a:gd name="connsiteY4" fmla="*/ 2098320 h 2098528"/>
              <a:gd name="connsiteX5" fmla="*/ 317647 w 2185402"/>
              <a:gd name="connsiteY5" fmla="*/ 1857689 h 2098528"/>
              <a:gd name="connsiteX6" fmla="*/ 14 w 2185402"/>
              <a:gd name="connsiteY6" fmla="*/ 1097293 h 2098528"/>
              <a:gd name="connsiteX7" fmla="*/ 308022 w 2185402"/>
              <a:gd name="connsiteY7" fmla="*/ 317647 h 2098528"/>
              <a:gd name="connsiteX8" fmla="*/ 1087668 w 2185402"/>
              <a:gd name="connsiteY8" fmla="*/ 13 h 2098528"/>
              <a:gd name="connsiteX0" fmla="*/ 1087668 w 2185402"/>
              <a:gd name="connsiteY0" fmla="*/ 13 h 2098393"/>
              <a:gd name="connsiteX1" fmla="*/ 1867315 w 2185402"/>
              <a:gd name="connsiteY1" fmla="*/ 327272 h 2098393"/>
              <a:gd name="connsiteX2" fmla="*/ 2184948 w 2185402"/>
              <a:gd name="connsiteY2" fmla="*/ 1078042 h 2098393"/>
              <a:gd name="connsiteX3" fmla="*/ 1809564 w 2185402"/>
              <a:gd name="connsiteY3" fmla="*/ 1828813 h 2098393"/>
              <a:gd name="connsiteX4" fmla="*/ 1087668 w 2185402"/>
              <a:gd name="connsiteY4" fmla="*/ 2098320 h 2098393"/>
              <a:gd name="connsiteX5" fmla="*/ 365773 w 2185402"/>
              <a:gd name="connsiteY5" fmla="*/ 1809563 h 2098393"/>
              <a:gd name="connsiteX6" fmla="*/ 14 w 2185402"/>
              <a:gd name="connsiteY6" fmla="*/ 1097293 h 2098393"/>
              <a:gd name="connsiteX7" fmla="*/ 308022 w 2185402"/>
              <a:gd name="connsiteY7" fmla="*/ 317647 h 2098393"/>
              <a:gd name="connsiteX8" fmla="*/ 1087668 w 2185402"/>
              <a:gd name="connsiteY8" fmla="*/ 13 h 2098393"/>
              <a:gd name="connsiteX0" fmla="*/ 972208 w 2069942"/>
              <a:gd name="connsiteY0" fmla="*/ 13 h 2098393"/>
              <a:gd name="connsiteX1" fmla="*/ 1751855 w 2069942"/>
              <a:gd name="connsiteY1" fmla="*/ 327272 h 2098393"/>
              <a:gd name="connsiteX2" fmla="*/ 2069488 w 2069942"/>
              <a:gd name="connsiteY2" fmla="*/ 1078042 h 2098393"/>
              <a:gd name="connsiteX3" fmla="*/ 1694104 w 2069942"/>
              <a:gd name="connsiteY3" fmla="*/ 1828813 h 2098393"/>
              <a:gd name="connsiteX4" fmla="*/ 972208 w 2069942"/>
              <a:gd name="connsiteY4" fmla="*/ 2098320 h 2098393"/>
              <a:gd name="connsiteX5" fmla="*/ 250313 w 2069942"/>
              <a:gd name="connsiteY5" fmla="*/ 1809563 h 2098393"/>
              <a:gd name="connsiteX6" fmla="*/ 57 w 2069942"/>
              <a:gd name="connsiteY6" fmla="*/ 1078043 h 2098393"/>
              <a:gd name="connsiteX7" fmla="*/ 192562 w 2069942"/>
              <a:gd name="connsiteY7" fmla="*/ 317647 h 2098393"/>
              <a:gd name="connsiteX8" fmla="*/ 972208 w 2069942"/>
              <a:gd name="connsiteY8" fmla="*/ 13 h 2098393"/>
              <a:gd name="connsiteX0" fmla="*/ 972208 w 1974169"/>
              <a:gd name="connsiteY0" fmla="*/ 13 h 2098394"/>
              <a:gd name="connsiteX1" fmla="*/ 1751855 w 1974169"/>
              <a:gd name="connsiteY1" fmla="*/ 327272 h 2098394"/>
              <a:gd name="connsiteX2" fmla="*/ 1973236 w 1974169"/>
              <a:gd name="connsiteY2" fmla="*/ 1068417 h 2098394"/>
              <a:gd name="connsiteX3" fmla="*/ 1694104 w 1974169"/>
              <a:gd name="connsiteY3" fmla="*/ 1828813 h 2098394"/>
              <a:gd name="connsiteX4" fmla="*/ 972208 w 1974169"/>
              <a:gd name="connsiteY4" fmla="*/ 2098320 h 2098394"/>
              <a:gd name="connsiteX5" fmla="*/ 250313 w 1974169"/>
              <a:gd name="connsiteY5" fmla="*/ 1809563 h 2098394"/>
              <a:gd name="connsiteX6" fmla="*/ 57 w 1974169"/>
              <a:gd name="connsiteY6" fmla="*/ 1078043 h 2098394"/>
              <a:gd name="connsiteX7" fmla="*/ 192562 w 1974169"/>
              <a:gd name="connsiteY7" fmla="*/ 317647 h 2098394"/>
              <a:gd name="connsiteX8" fmla="*/ 972208 w 1974169"/>
              <a:gd name="connsiteY8" fmla="*/ 13 h 2098394"/>
              <a:gd name="connsiteX0" fmla="*/ 972208 w 1973301"/>
              <a:gd name="connsiteY0" fmla="*/ 14577 h 2112958"/>
              <a:gd name="connsiteX1" fmla="*/ 1674853 w 1973301"/>
              <a:gd name="connsiteY1" fmla="*/ 765348 h 2112958"/>
              <a:gd name="connsiteX2" fmla="*/ 1973236 w 1973301"/>
              <a:gd name="connsiteY2" fmla="*/ 1082981 h 2112958"/>
              <a:gd name="connsiteX3" fmla="*/ 1694104 w 1973301"/>
              <a:gd name="connsiteY3" fmla="*/ 1843377 h 2112958"/>
              <a:gd name="connsiteX4" fmla="*/ 972208 w 1973301"/>
              <a:gd name="connsiteY4" fmla="*/ 2112884 h 2112958"/>
              <a:gd name="connsiteX5" fmla="*/ 250313 w 1973301"/>
              <a:gd name="connsiteY5" fmla="*/ 1824127 h 2112958"/>
              <a:gd name="connsiteX6" fmla="*/ 57 w 1973301"/>
              <a:gd name="connsiteY6" fmla="*/ 1092607 h 2112958"/>
              <a:gd name="connsiteX7" fmla="*/ 192562 w 1973301"/>
              <a:gd name="connsiteY7" fmla="*/ 332211 h 2112958"/>
              <a:gd name="connsiteX8" fmla="*/ 972208 w 1973301"/>
              <a:gd name="connsiteY8" fmla="*/ 14577 h 2112958"/>
              <a:gd name="connsiteX0" fmla="*/ 972208 w 1973301"/>
              <a:gd name="connsiteY0" fmla="*/ 0 h 2098381"/>
              <a:gd name="connsiteX1" fmla="*/ 1674853 w 1973301"/>
              <a:gd name="connsiteY1" fmla="*/ 750771 h 2098381"/>
              <a:gd name="connsiteX2" fmla="*/ 1973236 w 1973301"/>
              <a:gd name="connsiteY2" fmla="*/ 1068404 h 2098381"/>
              <a:gd name="connsiteX3" fmla="*/ 1694104 w 1973301"/>
              <a:gd name="connsiteY3" fmla="*/ 1828800 h 2098381"/>
              <a:gd name="connsiteX4" fmla="*/ 972208 w 1973301"/>
              <a:gd name="connsiteY4" fmla="*/ 2098307 h 2098381"/>
              <a:gd name="connsiteX5" fmla="*/ 250313 w 1973301"/>
              <a:gd name="connsiteY5" fmla="*/ 1809550 h 2098381"/>
              <a:gd name="connsiteX6" fmla="*/ 57 w 1973301"/>
              <a:gd name="connsiteY6" fmla="*/ 1078030 h 2098381"/>
              <a:gd name="connsiteX7" fmla="*/ 192562 w 1973301"/>
              <a:gd name="connsiteY7" fmla="*/ 750771 h 2098381"/>
              <a:gd name="connsiteX8" fmla="*/ 972208 w 1973301"/>
              <a:gd name="connsiteY8" fmla="*/ 0 h 2098381"/>
              <a:gd name="connsiteX0" fmla="*/ 972208 w 1973301"/>
              <a:gd name="connsiteY0" fmla="*/ 728133 h 1363474"/>
              <a:gd name="connsiteX1" fmla="*/ 1674853 w 1973301"/>
              <a:gd name="connsiteY1" fmla="*/ 15864 h 1363474"/>
              <a:gd name="connsiteX2" fmla="*/ 1973236 w 1973301"/>
              <a:gd name="connsiteY2" fmla="*/ 333497 h 1363474"/>
              <a:gd name="connsiteX3" fmla="*/ 1694104 w 1973301"/>
              <a:gd name="connsiteY3" fmla="*/ 1093893 h 1363474"/>
              <a:gd name="connsiteX4" fmla="*/ 972208 w 1973301"/>
              <a:gd name="connsiteY4" fmla="*/ 1363400 h 1363474"/>
              <a:gd name="connsiteX5" fmla="*/ 250313 w 1973301"/>
              <a:gd name="connsiteY5" fmla="*/ 1074643 h 1363474"/>
              <a:gd name="connsiteX6" fmla="*/ 57 w 1973301"/>
              <a:gd name="connsiteY6" fmla="*/ 343123 h 1363474"/>
              <a:gd name="connsiteX7" fmla="*/ 192562 w 1973301"/>
              <a:gd name="connsiteY7" fmla="*/ 15864 h 1363474"/>
              <a:gd name="connsiteX8" fmla="*/ 972208 w 1973301"/>
              <a:gd name="connsiteY8" fmla="*/ 728133 h 1363474"/>
              <a:gd name="connsiteX0" fmla="*/ 972175 w 1973268"/>
              <a:gd name="connsiteY0" fmla="*/ 724903 h 1360244"/>
              <a:gd name="connsiteX1" fmla="*/ 1674820 w 1973268"/>
              <a:gd name="connsiteY1" fmla="*/ 12634 h 1360244"/>
              <a:gd name="connsiteX2" fmla="*/ 1973203 w 1973268"/>
              <a:gd name="connsiteY2" fmla="*/ 330267 h 1360244"/>
              <a:gd name="connsiteX3" fmla="*/ 1694071 w 1973268"/>
              <a:gd name="connsiteY3" fmla="*/ 1090663 h 1360244"/>
              <a:gd name="connsiteX4" fmla="*/ 972175 w 1973268"/>
              <a:gd name="connsiteY4" fmla="*/ 1360170 h 1360244"/>
              <a:gd name="connsiteX5" fmla="*/ 250280 w 1973268"/>
              <a:gd name="connsiteY5" fmla="*/ 1071413 h 1360244"/>
              <a:gd name="connsiteX6" fmla="*/ 24 w 1973268"/>
              <a:gd name="connsiteY6" fmla="*/ 339893 h 1360244"/>
              <a:gd name="connsiteX7" fmla="*/ 240656 w 1973268"/>
              <a:gd name="connsiteY7" fmla="*/ 22259 h 1360244"/>
              <a:gd name="connsiteX8" fmla="*/ 972175 w 1973268"/>
              <a:gd name="connsiteY8" fmla="*/ 724903 h 1360244"/>
              <a:gd name="connsiteX0" fmla="*/ 1001052 w 1973269"/>
              <a:gd name="connsiteY0" fmla="*/ 815997 h 1364710"/>
              <a:gd name="connsiteX1" fmla="*/ 1674821 w 1973269"/>
              <a:gd name="connsiteY1" fmla="*/ 17100 h 1364710"/>
              <a:gd name="connsiteX2" fmla="*/ 1973204 w 1973269"/>
              <a:gd name="connsiteY2" fmla="*/ 334733 h 1364710"/>
              <a:gd name="connsiteX3" fmla="*/ 1694072 w 1973269"/>
              <a:gd name="connsiteY3" fmla="*/ 1095129 h 1364710"/>
              <a:gd name="connsiteX4" fmla="*/ 972176 w 1973269"/>
              <a:gd name="connsiteY4" fmla="*/ 1364636 h 1364710"/>
              <a:gd name="connsiteX5" fmla="*/ 250281 w 1973269"/>
              <a:gd name="connsiteY5" fmla="*/ 1075879 h 1364710"/>
              <a:gd name="connsiteX6" fmla="*/ 25 w 1973269"/>
              <a:gd name="connsiteY6" fmla="*/ 344359 h 1364710"/>
              <a:gd name="connsiteX7" fmla="*/ 240657 w 1973269"/>
              <a:gd name="connsiteY7" fmla="*/ 26725 h 1364710"/>
              <a:gd name="connsiteX8" fmla="*/ 1001052 w 1973269"/>
              <a:gd name="connsiteY8" fmla="*/ 815997 h 1364710"/>
              <a:gd name="connsiteX0" fmla="*/ 1001044 w 1973261"/>
              <a:gd name="connsiteY0" fmla="*/ 845599 h 1394312"/>
              <a:gd name="connsiteX1" fmla="*/ 1674813 w 1973261"/>
              <a:gd name="connsiteY1" fmla="*/ 46702 h 1394312"/>
              <a:gd name="connsiteX2" fmla="*/ 1973196 w 1973261"/>
              <a:gd name="connsiteY2" fmla="*/ 364335 h 1394312"/>
              <a:gd name="connsiteX3" fmla="*/ 1694064 w 1973261"/>
              <a:gd name="connsiteY3" fmla="*/ 1124731 h 1394312"/>
              <a:gd name="connsiteX4" fmla="*/ 972168 w 1973261"/>
              <a:gd name="connsiteY4" fmla="*/ 1394238 h 1394312"/>
              <a:gd name="connsiteX5" fmla="*/ 250273 w 1973261"/>
              <a:gd name="connsiteY5" fmla="*/ 1105481 h 1394312"/>
              <a:gd name="connsiteX6" fmla="*/ 17 w 1973261"/>
              <a:gd name="connsiteY6" fmla="*/ 373961 h 1394312"/>
              <a:gd name="connsiteX7" fmla="*/ 240649 w 1973261"/>
              <a:gd name="connsiteY7" fmla="*/ 56327 h 1394312"/>
              <a:gd name="connsiteX8" fmla="*/ 1001044 w 1973261"/>
              <a:gd name="connsiteY8" fmla="*/ 845599 h 139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3261" h="1394312">
                <a:moveTo>
                  <a:pt x="1001044" y="845599"/>
                </a:moveTo>
                <a:cubicBezTo>
                  <a:pt x="1240071" y="843995"/>
                  <a:pt x="1512788" y="126913"/>
                  <a:pt x="1674813" y="46702"/>
                </a:cubicBezTo>
                <a:cubicBezTo>
                  <a:pt x="1836838" y="-33509"/>
                  <a:pt x="1969988" y="184664"/>
                  <a:pt x="1973196" y="364335"/>
                </a:cubicBezTo>
                <a:cubicBezTo>
                  <a:pt x="1976404" y="544006"/>
                  <a:pt x="1860902" y="953081"/>
                  <a:pt x="1694064" y="1124731"/>
                </a:cubicBezTo>
                <a:cubicBezTo>
                  <a:pt x="1527226" y="1296381"/>
                  <a:pt x="1212800" y="1397446"/>
                  <a:pt x="972168" y="1394238"/>
                </a:cubicBezTo>
                <a:cubicBezTo>
                  <a:pt x="731536" y="1391030"/>
                  <a:pt x="412298" y="1275527"/>
                  <a:pt x="250273" y="1105481"/>
                </a:cubicBezTo>
                <a:cubicBezTo>
                  <a:pt x="88248" y="935435"/>
                  <a:pt x="1621" y="630635"/>
                  <a:pt x="17" y="373961"/>
                </a:cubicBezTo>
                <a:cubicBezTo>
                  <a:pt x="-1587" y="117287"/>
                  <a:pt x="112312" y="-108907"/>
                  <a:pt x="240649" y="56327"/>
                </a:cubicBezTo>
                <a:cubicBezTo>
                  <a:pt x="368986" y="221561"/>
                  <a:pt x="762017" y="847203"/>
                  <a:pt x="1001044" y="84559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9DEC50-751D-4108-9B4F-23AD148DD98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/>
              <a:t>Bubble is effectively a sink.</a:t>
            </a:r>
          </a:p>
          <a:p>
            <a:r>
              <a:rPr lang="en-GB"/>
              <a:t>Flow to bubble is impeded by the boundary.</a:t>
            </a:r>
          </a:p>
          <a:p>
            <a:r>
              <a:rPr lang="en-GB"/>
              <a:t>Bubble collapses towards the boundary forming a jet.</a:t>
            </a:r>
          </a:p>
          <a:p>
            <a:r>
              <a:rPr lang="en-GB">
                <a:solidFill>
                  <a:srgbClr val="D5E1E7"/>
                </a:solidFill>
              </a:rPr>
              <a:t>Jet has many applications.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FD1AEC2-A817-4C1F-8328-C367808A0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Bubbles collapse towards boundaries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38700C-42A1-40A7-B28C-9D866AF8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C5F4-B3EF-4411-833F-1CDDB5806D28}" type="slidenum">
              <a:rPr lang="en-GB" smtClean="0"/>
              <a:pPr/>
              <a:t>5</a:t>
            </a:fld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AECF42-EC53-49B1-8C17-F3B172787C9D}"/>
              </a:ext>
            </a:extLst>
          </p:cNvPr>
          <p:cNvCxnSpPr>
            <a:cxnSpLocks/>
            <a:stCxn id="21" idx="0"/>
            <a:endCxn id="4" idx="0"/>
          </p:cNvCxnSpPr>
          <p:nvPr/>
        </p:nvCxnSpPr>
        <p:spPr>
          <a:xfrm>
            <a:off x="4128670" y="3400065"/>
            <a:ext cx="8660" cy="9529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8C5D9C-8397-4C14-8074-C972A5CA513A}"/>
              </a:ext>
            </a:extLst>
          </p:cNvPr>
          <p:cNvCxnSpPr>
            <a:cxnSpLocks/>
            <a:stCxn id="21" idx="1"/>
            <a:endCxn id="4" idx="1"/>
          </p:cNvCxnSpPr>
          <p:nvPr/>
        </p:nvCxnSpPr>
        <p:spPr>
          <a:xfrm>
            <a:off x="4735062" y="3114196"/>
            <a:ext cx="8660" cy="5197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25F1A72-1B86-4F2B-A8BC-73625F63E53C}"/>
              </a:ext>
            </a:extLst>
          </p:cNvPr>
          <p:cNvCxnSpPr>
            <a:cxnSpLocks/>
            <a:stCxn id="21" idx="7"/>
            <a:endCxn id="4" idx="7"/>
          </p:cNvCxnSpPr>
          <p:nvPr/>
        </p:nvCxnSpPr>
        <p:spPr>
          <a:xfrm flipH="1">
            <a:off x="3452974" y="3140183"/>
            <a:ext cx="17327" cy="5024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04FC0B-9799-47F9-81D6-E46C4A1E5B2F}"/>
              </a:ext>
            </a:extLst>
          </p:cNvPr>
          <p:cNvCxnSpPr>
            <a:cxnSpLocks/>
            <a:stCxn id="21" idx="3"/>
            <a:endCxn id="4" idx="3"/>
          </p:cNvCxnSpPr>
          <p:nvPr/>
        </p:nvCxnSpPr>
        <p:spPr>
          <a:xfrm flipH="1" flipV="1">
            <a:off x="4761048" y="4604187"/>
            <a:ext cx="216570" cy="2079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2E84CFE-4EC2-4F35-89E0-DF6BD4F7934F}"/>
              </a:ext>
            </a:extLst>
          </p:cNvPr>
          <p:cNvCxnSpPr>
            <a:cxnSpLocks/>
            <a:stCxn id="21" idx="5"/>
            <a:endCxn id="4" idx="5"/>
          </p:cNvCxnSpPr>
          <p:nvPr/>
        </p:nvCxnSpPr>
        <p:spPr>
          <a:xfrm flipV="1">
            <a:off x="3193093" y="4586863"/>
            <a:ext cx="268542" cy="2165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28E2ADA-8251-4136-A40B-AA2EC59B0FA2}"/>
              </a:ext>
            </a:extLst>
          </p:cNvPr>
          <p:cNvCxnSpPr>
            <a:cxnSpLocks/>
            <a:stCxn id="21" idx="2"/>
            <a:endCxn id="4" idx="2"/>
          </p:cNvCxnSpPr>
          <p:nvPr/>
        </p:nvCxnSpPr>
        <p:spPr>
          <a:xfrm flipH="1" flipV="1">
            <a:off x="5012267" y="3919831"/>
            <a:ext cx="476452" cy="173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9BA0FE2-633B-4D98-9E56-3BB66E0F5151}"/>
              </a:ext>
            </a:extLst>
          </p:cNvPr>
          <p:cNvCxnSpPr>
            <a:cxnSpLocks/>
            <a:stCxn id="21" idx="6"/>
            <a:endCxn id="4" idx="6"/>
          </p:cNvCxnSpPr>
          <p:nvPr/>
        </p:nvCxnSpPr>
        <p:spPr>
          <a:xfrm>
            <a:off x="2742631" y="3928494"/>
            <a:ext cx="493775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A9FACE4-3C7A-41C4-AEB8-BE195F41353A}"/>
              </a:ext>
            </a:extLst>
          </p:cNvPr>
          <p:cNvCxnSpPr>
            <a:cxnSpLocks/>
            <a:stCxn id="21" idx="4"/>
            <a:endCxn id="4" idx="4"/>
          </p:cNvCxnSpPr>
          <p:nvPr/>
        </p:nvCxnSpPr>
        <p:spPr>
          <a:xfrm flipH="1" flipV="1">
            <a:off x="4111341" y="4846743"/>
            <a:ext cx="17329" cy="23389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C51D2238-F1B8-45E2-AEC2-0F21C5153EE2}"/>
              </a:ext>
            </a:extLst>
          </p:cNvPr>
          <p:cNvSpPr/>
          <p:nvPr/>
        </p:nvSpPr>
        <p:spPr>
          <a:xfrm>
            <a:off x="616665" y="5392495"/>
            <a:ext cx="6999446" cy="9709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CF6C09-89F9-4633-B026-346F8019C008}"/>
              </a:ext>
            </a:extLst>
          </p:cNvPr>
          <p:cNvCxnSpPr>
            <a:cxnSpLocks/>
          </p:cNvCxnSpPr>
          <p:nvPr/>
        </p:nvCxnSpPr>
        <p:spPr>
          <a:xfrm>
            <a:off x="612214" y="5392493"/>
            <a:ext cx="699944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509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E444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5FD7C9-43EF-445C-9197-ACB0DA792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Laser-induced cavitation</a:t>
            </a:r>
          </a:p>
        </p:txBody>
      </p:sp>
      <p:pic>
        <p:nvPicPr>
          <p:cNvPr id="10" name="Content Placeholder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1742721-41F1-406E-8B44-F89D3249F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3" y="1294541"/>
            <a:ext cx="11737975" cy="52769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BBDE7-5D74-41A7-8E36-8B86DA23C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6952-65C5-42D4-B55B-2F57BD2CE78F}" type="slidenum">
              <a:rPr lang="en-GB" smtClean="0"/>
              <a:t>6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9E2CBE-66C3-4EC9-9172-820D7F33E454}"/>
              </a:ext>
            </a:extLst>
          </p:cNvPr>
          <p:cNvSpPr/>
          <p:nvPr/>
        </p:nvSpPr>
        <p:spPr>
          <a:xfrm>
            <a:off x="2300288" y="1195389"/>
            <a:ext cx="2855912" cy="1420812"/>
          </a:xfrm>
          <a:prstGeom prst="rect">
            <a:avLst/>
          </a:prstGeom>
          <a:solidFill>
            <a:srgbClr val="FFFFF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8AEBCA-FA82-4F41-A0FC-A7CAA87AEEDD}"/>
              </a:ext>
            </a:extLst>
          </p:cNvPr>
          <p:cNvSpPr/>
          <p:nvPr/>
        </p:nvSpPr>
        <p:spPr>
          <a:xfrm>
            <a:off x="5156200" y="1298148"/>
            <a:ext cx="2438400" cy="1420812"/>
          </a:xfrm>
          <a:prstGeom prst="rect">
            <a:avLst/>
          </a:prstGeom>
          <a:solidFill>
            <a:srgbClr val="FFFFF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CCE2C5-D7D0-434F-9532-2EA6ED6CF32A}"/>
              </a:ext>
            </a:extLst>
          </p:cNvPr>
          <p:cNvSpPr/>
          <p:nvPr/>
        </p:nvSpPr>
        <p:spPr>
          <a:xfrm>
            <a:off x="2300288" y="2616201"/>
            <a:ext cx="5294312" cy="990599"/>
          </a:xfrm>
          <a:prstGeom prst="rect">
            <a:avLst/>
          </a:prstGeom>
          <a:solidFill>
            <a:srgbClr val="FFFFF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75B3FF-AAB2-4700-A909-12386509C076}"/>
              </a:ext>
            </a:extLst>
          </p:cNvPr>
          <p:cNvSpPr/>
          <p:nvPr/>
        </p:nvSpPr>
        <p:spPr>
          <a:xfrm>
            <a:off x="2509044" y="3603262"/>
            <a:ext cx="6857206" cy="3029313"/>
          </a:xfrm>
          <a:prstGeom prst="rect">
            <a:avLst/>
          </a:prstGeom>
          <a:solidFill>
            <a:srgbClr val="FFFFF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5E9819-2008-4D23-8221-A91D765E413A}"/>
              </a:ext>
            </a:extLst>
          </p:cNvPr>
          <p:cNvSpPr/>
          <p:nvPr/>
        </p:nvSpPr>
        <p:spPr>
          <a:xfrm>
            <a:off x="7835899" y="2313719"/>
            <a:ext cx="4129087" cy="1289543"/>
          </a:xfrm>
          <a:prstGeom prst="rect">
            <a:avLst/>
          </a:prstGeom>
          <a:solidFill>
            <a:srgbClr val="FFFFF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</p:spTree>
    <p:extLst>
      <p:ext uri="{BB962C8B-B14F-4D97-AF65-F5344CB8AC3E}">
        <p14:creationId xmlns:p14="http://schemas.microsoft.com/office/powerpoint/2010/main" val="209741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lat - 2r0">
            <a:hlinkClick r:id="" action="ppaction://media"/>
            <a:extLst>
              <a:ext uri="{FF2B5EF4-FFF2-40B4-BE49-F238E27FC236}">
                <a16:creationId xmlns:a16="http://schemas.microsoft.com/office/drawing/2014/main" id="{CCBD32EA-50CD-44BF-AF2B-E9281B892B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9761" r="32884"/>
          <a:stretch/>
        </p:blipFill>
        <p:spPr>
          <a:xfrm>
            <a:off x="3162786" y="1231543"/>
            <a:ext cx="2933214" cy="53982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096014-9A61-49F9-B580-3CF2209D9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Bubbles collapsing near a flat plate</a:t>
            </a:r>
          </a:p>
        </p:txBody>
      </p:sp>
      <p:pic>
        <p:nvPicPr>
          <p:cNvPr id="4" name="idx1">
            <a:hlinkClick r:id="" action="ppaction://media"/>
            <a:extLst>
              <a:ext uri="{FF2B5EF4-FFF2-40B4-BE49-F238E27FC236}">
                <a16:creationId xmlns:a16="http://schemas.microsoft.com/office/drawing/2014/main" id="{7E11CCA0-0C79-4CFC-AC05-25431A5FA675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31322" t="46" r="31323" b="-46"/>
          <a:stretch/>
        </p:blipFill>
        <p:spPr>
          <a:xfrm>
            <a:off x="227014" y="1234282"/>
            <a:ext cx="2933215" cy="5398293"/>
          </a:xfrm>
        </p:spPr>
      </p:pic>
      <p:pic>
        <p:nvPicPr>
          <p:cNvPr id="5" name="idx7">
            <a:hlinkClick r:id="" action="ppaction://media"/>
            <a:extLst>
              <a:ext uri="{FF2B5EF4-FFF2-40B4-BE49-F238E27FC236}">
                <a16:creationId xmlns:a16="http://schemas.microsoft.com/office/drawing/2014/main" id="{9EAFCFF5-2D34-4772-BBCD-0C5F01D03D2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29558" r="33008"/>
          <a:stretch/>
        </p:blipFill>
        <p:spPr>
          <a:xfrm>
            <a:off x="6093514" y="1228804"/>
            <a:ext cx="2938259" cy="5396349"/>
          </a:xfrm>
          <a:prstGeom prst="rect">
            <a:avLst/>
          </a:prstGeom>
        </p:spPr>
      </p:pic>
      <p:pic>
        <p:nvPicPr>
          <p:cNvPr id="6" name="idx18">
            <a:hlinkClick r:id="" action="ppaction://media"/>
            <a:extLst>
              <a:ext uri="{FF2B5EF4-FFF2-40B4-BE49-F238E27FC236}">
                <a16:creationId xmlns:a16="http://schemas.microsoft.com/office/drawing/2014/main" id="{25C574A7-5669-4039-B7D5-03131221048B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l="27256" t="-36" r="35407" b="36"/>
          <a:stretch/>
        </p:blipFill>
        <p:spPr>
          <a:xfrm>
            <a:off x="9029285" y="1224122"/>
            <a:ext cx="2933214" cy="540103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C1ABA5-F63B-460B-90F1-EAAE0DF419AE}"/>
              </a:ext>
            </a:extLst>
          </p:cNvPr>
          <p:cNvCxnSpPr/>
          <p:nvPr/>
        </p:nvCxnSpPr>
        <p:spPr>
          <a:xfrm>
            <a:off x="227014" y="3241675"/>
            <a:ext cx="2932007" cy="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676D27D-0958-444F-BA5D-197C541F4E38}"/>
              </a:ext>
            </a:extLst>
          </p:cNvPr>
          <p:cNvCxnSpPr/>
          <p:nvPr/>
        </p:nvCxnSpPr>
        <p:spPr>
          <a:xfrm>
            <a:off x="3159021" y="3429000"/>
            <a:ext cx="2932007" cy="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F0C675-0028-41D5-BFDC-A8078B5A3805}"/>
              </a:ext>
            </a:extLst>
          </p:cNvPr>
          <p:cNvCxnSpPr>
            <a:cxnSpLocks/>
          </p:cNvCxnSpPr>
          <p:nvPr/>
        </p:nvCxnSpPr>
        <p:spPr>
          <a:xfrm>
            <a:off x="6093513" y="4432300"/>
            <a:ext cx="2938259" cy="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7BB917-48BA-4837-9744-AC5F617B6839}"/>
              </a:ext>
            </a:extLst>
          </p:cNvPr>
          <p:cNvCxnSpPr/>
          <p:nvPr/>
        </p:nvCxnSpPr>
        <p:spPr>
          <a:xfrm>
            <a:off x="9029287" y="6565900"/>
            <a:ext cx="2932007" cy="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DA6801-E38D-4733-8C57-680ECBDD7B40}"/>
              </a:ext>
            </a:extLst>
          </p:cNvPr>
          <p:cNvCxnSpPr/>
          <p:nvPr/>
        </p:nvCxnSpPr>
        <p:spPr>
          <a:xfrm>
            <a:off x="334795" y="1593454"/>
            <a:ext cx="752400" cy="0"/>
          </a:xfrm>
          <a:prstGeom prst="line">
            <a:avLst/>
          </a:prstGeom>
          <a:ln w="101600">
            <a:solidFill>
              <a:srgbClr val="2E444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5EA55C2-B991-4333-B74B-B74F8491D247}"/>
              </a:ext>
            </a:extLst>
          </p:cNvPr>
          <p:cNvSpPr txBox="1"/>
          <p:nvPr/>
        </p:nvSpPr>
        <p:spPr>
          <a:xfrm>
            <a:off x="259556" y="1224122"/>
            <a:ext cx="90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E444E"/>
                </a:solidFill>
                <a:latin typeface="Lucida Sans" panose="020B0602030504020204" pitchFamily="34" charset="0"/>
              </a:rPr>
              <a:t>1 mm</a:t>
            </a:r>
          </a:p>
        </p:txBody>
      </p:sp>
    </p:spTree>
    <p:extLst>
      <p:ext uri="{BB962C8B-B14F-4D97-AF65-F5344CB8AC3E}">
        <p14:creationId xmlns:p14="http://schemas.microsoft.com/office/powerpoint/2010/main" val="213715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FDDAC-8592-46E6-A5F6-6362486C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very simple mirror sink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0DA21-7638-4748-B516-79CC610FA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6952-65C5-42D4-B55B-2F57BD2CE78F}" type="slidenum">
              <a:rPr lang="en-GB" smtClean="0"/>
              <a:t>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806E5F-25C9-4209-834B-5EC9197DE5F8}"/>
              </a:ext>
            </a:extLst>
          </p:cNvPr>
          <p:cNvSpPr/>
          <p:nvPr/>
        </p:nvSpPr>
        <p:spPr>
          <a:xfrm>
            <a:off x="227014" y="1233488"/>
            <a:ext cx="11737974" cy="53990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BB2741-5899-442E-92D9-B83233D5CACA}"/>
              </a:ext>
            </a:extLst>
          </p:cNvPr>
          <p:cNvSpPr/>
          <p:nvPr/>
        </p:nvSpPr>
        <p:spPr>
          <a:xfrm>
            <a:off x="227011" y="3945477"/>
            <a:ext cx="11737973" cy="26995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DD8F69-BD11-4DFF-A7EE-EAE3B2F8E2E7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6094556" y="3933032"/>
            <a:ext cx="5870432" cy="79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CF25CE5-3D82-4F86-B81A-5A53448932B2}"/>
              </a:ext>
            </a:extLst>
          </p:cNvPr>
          <p:cNvGrpSpPr/>
          <p:nvPr/>
        </p:nvGrpSpPr>
        <p:grpSpPr>
          <a:xfrm>
            <a:off x="5534631" y="1968225"/>
            <a:ext cx="1120810" cy="1217626"/>
            <a:chOff x="5534155" y="3325012"/>
            <a:chExt cx="1120810" cy="12176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2D5EB4A-3312-414B-8787-CF12D2B90D2B}"/>
                </a:ext>
              </a:extLst>
            </p:cNvPr>
            <p:cNvSpPr/>
            <p:nvPr/>
          </p:nvSpPr>
          <p:spPr>
            <a:xfrm>
              <a:off x="5871000" y="3708825"/>
              <a:ext cx="450000" cy="45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CC43047-6129-42E9-9E59-38C1E9678C3A}"/>
                </a:ext>
              </a:extLst>
            </p:cNvPr>
            <p:cNvCxnSpPr>
              <a:cxnSpLocks/>
            </p:cNvCxnSpPr>
            <p:nvPr/>
          </p:nvCxnSpPr>
          <p:spPr>
            <a:xfrm>
              <a:off x="6094080" y="3325012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C29FA8E-9D0C-45C9-BEC0-0CBD97A7EAE7}"/>
                </a:ext>
              </a:extLst>
            </p:cNvPr>
            <p:cNvCxnSpPr>
              <a:cxnSpLocks/>
            </p:cNvCxnSpPr>
            <p:nvPr/>
          </p:nvCxnSpPr>
          <p:spPr>
            <a:xfrm rot="3600000" flipH="1">
              <a:off x="6474965" y="3555019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E6E2565-9404-4120-850D-0A3732E40AEA}"/>
                </a:ext>
              </a:extLst>
            </p:cNvPr>
            <p:cNvCxnSpPr>
              <a:cxnSpLocks/>
            </p:cNvCxnSpPr>
            <p:nvPr/>
          </p:nvCxnSpPr>
          <p:spPr>
            <a:xfrm rot="7200000" flipH="1">
              <a:off x="6474964" y="3955075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234982E-1BF0-4F4D-9F86-AA9A28B867F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4080" y="4182638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CEDC514-DD16-43EE-92B4-DE2B03F3B94B}"/>
                </a:ext>
              </a:extLst>
            </p:cNvPr>
            <p:cNvCxnSpPr>
              <a:cxnSpLocks/>
            </p:cNvCxnSpPr>
            <p:nvPr/>
          </p:nvCxnSpPr>
          <p:spPr>
            <a:xfrm rot="-3600000">
              <a:off x="5715114" y="3552576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28B043F-7EF4-41C2-9364-51948AD32DF3}"/>
                </a:ext>
              </a:extLst>
            </p:cNvPr>
            <p:cNvCxnSpPr>
              <a:cxnSpLocks/>
            </p:cNvCxnSpPr>
            <p:nvPr/>
          </p:nvCxnSpPr>
          <p:spPr>
            <a:xfrm rot="-7200000">
              <a:off x="5714155" y="3955075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5A561E-DC8D-400D-806A-EDE81F578AE0}"/>
              </a:ext>
            </a:extLst>
          </p:cNvPr>
          <p:cNvGrpSpPr/>
          <p:nvPr/>
        </p:nvGrpSpPr>
        <p:grpSpPr>
          <a:xfrm>
            <a:off x="5535112" y="4680213"/>
            <a:ext cx="1120810" cy="1217626"/>
            <a:chOff x="5534155" y="3325012"/>
            <a:chExt cx="1120810" cy="121762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29DC39F-C043-49A9-AA1A-B4B83123CE3E}"/>
                </a:ext>
              </a:extLst>
            </p:cNvPr>
            <p:cNvSpPr/>
            <p:nvPr/>
          </p:nvSpPr>
          <p:spPr>
            <a:xfrm>
              <a:off x="5871000" y="3708825"/>
              <a:ext cx="450000" cy="45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043BCC5-6B2C-4A89-91B5-356088E26F1B}"/>
                </a:ext>
              </a:extLst>
            </p:cNvPr>
            <p:cNvCxnSpPr>
              <a:cxnSpLocks/>
            </p:cNvCxnSpPr>
            <p:nvPr/>
          </p:nvCxnSpPr>
          <p:spPr>
            <a:xfrm>
              <a:off x="6094080" y="3325012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6A9937B-D23C-4707-B139-05F77CD75621}"/>
                </a:ext>
              </a:extLst>
            </p:cNvPr>
            <p:cNvCxnSpPr>
              <a:cxnSpLocks/>
            </p:cNvCxnSpPr>
            <p:nvPr/>
          </p:nvCxnSpPr>
          <p:spPr>
            <a:xfrm rot="3600000" flipH="1">
              <a:off x="6474965" y="3555019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EC563DD-1379-43D1-BDBC-5880E57FBDCE}"/>
                </a:ext>
              </a:extLst>
            </p:cNvPr>
            <p:cNvCxnSpPr>
              <a:cxnSpLocks/>
            </p:cNvCxnSpPr>
            <p:nvPr/>
          </p:nvCxnSpPr>
          <p:spPr>
            <a:xfrm rot="7200000" flipH="1">
              <a:off x="6474964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0B17D5F-8D6A-4474-B8FD-777FEB1E470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4080" y="4182638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DEA6A64-1C0B-48DE-B468-F8ADD469D3A1}"/>
                </a:ext>
              </a:extLst>
            </p:cNvPr>
            <p:cNvCxnSpPr>
              <a:cxnSpLocks/>
            </p:cNvCxnSpPr>
            <p:nvPr/>
          </p:nvCxnSpPr>
          <p:spPr>
            <a:xfrm rot="-3600000">
              <a:off x="5715114" y="3552576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C598D5E-2BD9-4C2D-9748-EF111F6B10D3}"/>
                </a:ext>
              </a:extLst>
            </p:cNvPr>
            <p:cNvCxnSpPr>
              <a:cxnSpLocks/>
            </p:cNvCxnSpPr>
            <p:nvPr/>
          </p:nvCxnSpPr>
          <p:spPr>
            <a:xfrm rot="-7200000">
              <a:off x="5714155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38BAC42-8AA2-4E49-B2D5-330C965E09EF}"/>
              </a:ext>
            </a:extLst>
          </p:cNvPr>
          <p:cNvCxnSpPr>
            <a:cxnSpLocks/>
            <a:stCxn id="5" idx="1"/>
          </p:cNvCxnSpPr>
          <p:nvPr/>
        </p:nvCxnSpPr>
        <p:spPr>
          <a:xfrm>
            <a:off x="227014" y="3933032"/>
            <a:ext cx="586898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406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FDDAC-8592-46E6-A5F6-6362486C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Splitting the sink into many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0DA21-7638-4748-B516-79CC610FA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6952-65C5-42D4-B55B-2F57BD2CE78F}" type="slidenum">
              <a:rPr lang="en-GB" smtClean="0"/>
              <a:t>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806E5F-25C9-4209-834B-5EC9197DE5F8}"/>
              </a:ext>
            </a:extLst>
          </p:cNvPr>
          <p:cNvSpPr/>
          <p:nvPr/>
        </p:nvSpPr>
        <p:spPr>
          <a:xfrm>
            <a:off x="227014" y="1233488"/>
            <a:ext cx="11737974" cy="5399087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BB2741-5899-442E-92D9-B83233D5CACA}"/>
              </a:ext>
            </a:extLst>
          </p:cNvPr>
          <p:cNvSpPr/>
          <p:nvPr/>
        </p:nvSpPr>
        <p:spPr>
          <a:xfrm>
            <a:off x="227011" y="3945477"/>
            <a:ext cx="11737973" cy="26995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DD8F69-BD11-4DFF-A7EE-EAE3B2F8E2E7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6094556" y="3933032"/>
            <a:ext cx="5870432" cy="79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CF25CE5-3D82-4F86-B81A-5A53448932B2}"/>
              </a:ext>
            </a:extLst>
          </p:cNvPr>
          <p:cNvGrpSpPr/>
          <p:nvPr/>
        </p:nvGrpSpPr>
        <p:grpSpPr>
          <a:xfrm>
            <a:off x="5534631" y="1968225"/>
            <a:ext cx="1120810" cy="1217626"/>
            <a:chOff x="5534155" y="3325012"/>
            <a:chExt cx="1120810" cy="12176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2D5EB4A-3312-414B-8787-CF12D2B90D2B}"/>
                </a:ext>
              </a:extLst>
            </p:cNvPr>
            <p:cNvSpPr/>
            <p:nvPr/>
          </p:nvSpPr>
          <p:spPr>
            <a:xfrm>
              <a:off x="5871000" y="3708825"/>
              <a:ext cx="450000" cy="45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CC43047-6129-42E9-9E59-38C1E9678C3A}"/>
                </a:ext>
              </a:extLst>
            </p:cNvPr>
            <p:cNvCxnSpPr>
              <a:cxnSpLocks/>
            </p:cNvCxnSpPr>
            <p:nvPr/>
          </p:nvCxnSpPr>
          <p:spPr>
            <a:xfrm>
              <a:off x="6094080" y="3325012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C29FA8E-9D0C-45C9-BEC0-0CBD97A7EAE7}"/>
                </a:ext>
              </a:extLst>
            </p:cNvPr>
            <p:cNvCxnSpPr>
              <a:cxnSpLocks/>
            </p:cNvCxnSpPr>
            <p:nvPr/>
          </p:nvCxnSpPr>
          <p:spPr>
            <a:xfrm rot="3600000" flipH="1">
              <a:off x="6474965" y="3555019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E6E2565-9404-4120-850D-0A3732E40AEA}"/>
                </a:ext>
              </a:extLst>
            </p:cNvPr>
            <p:cNvCxnSpPr>
              <a:cxnSpLocks/>
            </p:cNvCxnSpPr>
            <p:nvPr/>
          </p:nvCxnSpPr>
          <p:spPr>
            <a:xfrm rot="7200000" flipH="1">
              <a:off x="6474964" y="3955075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234982E-1BF0-4F4D-9F86-AA9A28B867F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4080" y="4182638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CEDC514-DD16-43EE-92B4-DE2B03F3B94B}"/>
                </a:ext>
              </a:extLst>
            </p:cNvPr>
            <p:cNvCxnSpPr>
              <a:cxnSpLocks/>
            </p:cNvCxnSpPr>
            <p:nvPr/>
          </p:nvCxnSpPr>
          <p:spPr>
            <a:xfrm rot="-3600000">
              <a:off x="5715114" y="3552576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28B043F-7EF4-41C2-9364-51948AD32DF3}"/>
                </a:ext>
              </a:extLst>
            </p:cNvPr>
            <p:cNvCxnSpPr>
              <a:cxnSpLocks/>
            </p:cNvCxnSpPr>
            <p:nvPr/>
          </p:nvCxnSpPr>
          <p:spPr>
            <a:xfrm rot="-7200000">
              <a:off x="5714155" y="3955075"/>
              <a:ext cx="0" cy="36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5A561E-DC8D-400D-806A-EDE81F578AE0}"/>
              </a:ext>
            </a:extLst>
          </p:cNvPr>
          <p:cNvGrpSpPr>
            <a:grpSpLocks noChangeAspect="1"/>
          </p:cNvGrpSpPr>
          <p:nvPr/>
        </p:nvGrpSpPr>
        <p:grpSpPr>
          <a:xfrm>
            <a:off x="5702080" y="4650651"/>
            <a:ext cx="773360" cy="840162"/>
            <a:chOff x="5534155" y="3325012"/>
            <a:chExt cx="1120810" cy="121762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29DC39F-C043-49A9-AA1A-B4B83123CE3E}"/>
                </a:ext>
              </a:extLst>
            </p:cNvPr>
            <p:cNvSpPr/>
            <p:nvPr/>
          </p:nvSpPr>
          <p:spPr>
            <a:xfrm>
              <a:off x="5871000" y="3708825"/>
              <a:ext cx="450000" cy="45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043BCC5-6B2C-4A89-91B5-356088E26F1B}"/>
                </a:ext>
              </a:extLst>
            </p:cNvPr>
            <p:cNvCxnSpPr>
              <a:cxnSpLocks/>
            </p:cNvCxnSpPr>
            <p:nvPr/>
          </p:nvCxnSpPr>
          <p:spPr>
            <a:xfrm>
              <a:off x="6094080" y="3325012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6A9937B-D23C-4707-B139-05F77CD75621}"/>
                </a:ext>
              </a:extLst>
            </p:cNvPr>
            <p:cNvCxnSpPr>
              <a:cxnSpLocks/>
            </p:cNvCxnSpPr>
            <p:nvPr/>
          </p:nvCxnSpPr>
          <p:spPr>
            <a:xfrm rot="3600000" flipH="1">
              <a:off x="6474965" y="3555019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EC563DD-1379-43D1-BDBC-5880E57FBDCE}"/>
                </a:ext>
              </a:extLst>
            </p:cNvPr>
            <p:cNvCxnSpPr>
              <a:cxnSpLocks/>
            </p:cNvCxnSpPr>
            <p:nvPr/>
          </p:nvCxnSpPr>
          <p:spPr>
            <a:xfrm rot="7200000" flipH="1">
              <a:off x="6474964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0B17D5F-8D6A-4474-B8FD-777FEB1E470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4080" y="4182638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DEA6A64-1C0B-48DE-B468-F8ADD469D3A1}"/>
                </a:ext>
              </a:extLst>
            </p:cNvPr>
            <p:cNvCxnSpPr>
              <a:cxnSpLocks/>
            </p:cNvCxnSpPr>
            <p:nvPr/>
          </p:nvCxnSpPr>
          <p:spPr>
            <a:xfrm rot="-3600000">
              <a:off x="5715114" y="3552576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C598D5E-2BD9-4C2D-9748-EF111F6B10D3}"/>
                </a:ext>
              </a:extLst>
            </p:cNvPr>
            <p:cNvCxnSpPr>
              <a:cxnSpLocks/>
            </p:cNvCxnSpPr>
            <p:nvPr/>
          </p:nvCxnSpPr>
          <p:spPr>
            <a:xfrm rot="-7200000">
              <a:off x="5714155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38BAC42-8AA2-4E49-B2D5-330C965E09EF}"/>
              </a:ext>
            </a:extLst>
          </p:cNvPr>
          <p:cNvCxnSpPr>
            <a:cxnSpLocks/>
            <a:stCxn id="5" idx="1"/>
          </p:cNvCxnSpPr>
          <p:nvPr/>
        </p:nvCxnSpPr>
        <p:spPr>
          <a:xfrm>
            <a:off x="227014" y="3933032"/>
            <a:ext cx="586898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4B6C71D-18C1-4DC3-A41A-B8878130E8D5}"/>
              </a:ext>
            </a:extLst>
          </p:cNvPr>
          <p:cNvGrpSpPr>
            <a:grpSpLocks noChangeAspect="1"/>
          </p:cNvGrpSpPr>
          <p:nvPr/>
        </p:nvGrpSpPr>
        <p:grpSpPr>
          <a:xfrm>
            <a:off x="8948057" y="4700618"/>
            <a:ext cx="672487" cy="730576"/>
            <a:chOff x="5534155" y="3325012"/>
            <a:chExt cx="1120810" cy="121762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251CF6F-7A24-4C89-BBAE-E82B8D7302D8}"/>
                </a:ext>
              </a:extLst>
            </p:cNvPr>
            <p:cNvSpPr/>
            <p:nvPr/>
          </p:nvSpPr>
          <p:spPr>
            <a:xfrm>
              <a:off x="5871000" y="3708825"/>
              <a:ext cx="450000" cy="45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7EFE530-F0D8-45E3-A08B-0B5F1593BADC}"/>
                </a:ext>
              </a:extLst>
            </p:cNvPr>
            <p:cNvCxnSpPr>
              <a:cxnSpLocks/>
            </p:cNvCxnSpPr>
            <p:nvPr/>
          </p:nvCxnSpPr>
          <p:spPr>
            <a:xfrm>
              <a:off x="6094080" y="3325012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1F033A3-E523-4B1D-BF2C-5871011B8795}"/>
                </a:ext>
              </a:extLst>
            </p:cNvPr>
            <p:cNvCxnSpPr>
              <a:cxnSpLocks/>
            </p:cNvCxnSpPr>
            <p:nvPr/>
          </p:nvCxnSpPr>
          <p:spPr>
            <a:xfrm rot="3600000" flipH="1">
              <a:off x="6474965" y="3555019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75055EC-DA81-4507-87F2-6D821F356B3E}"/>
                </a:ext>
              </a:extLst>
            </p:cNvPr>
            <p:cNvCxnSpPr>
              <a:cxnSpLocks/>
            </p:cNvCxnSpPr>
            <p:nvPr/>
          </p:nvCxnSpPr>
          <p:spPr>
            <a:xfrm rot="7200000" flipH="1">
              <a:off x="6474964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1DE19F2-0AC6-4B65-B4B7-E0F19B94FBC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4080" y="4182638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241B8B4-3013-406C-B62C-A76221E87FC7}"/>
                </a:ext>
              </a:extLst>
            </p:cNvPr>
            <p:cNvCxnSpPr>
              <a:cxnSpLocks/>
            </p:cNvCxnSpPr>
            <p:nvPr/>
          </p:nvCxnSpPr>
          <p:spPr>
            <a:xfrm rot="-3600000">
              <a:off x="5715114" y="3552576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5ACA071-E419-4E97-B262-EAFDBB0B842E}"/>
                </a:ext>
              </a:extLst>
            </p:cNvPr>
            <p:cNvCxnSpPr>
              <a:cxnSpLocks/>
            </p:cNvCxnSpPr>
            <p:nvPr/>
          </p:nvCxnSpPr>
          <p:spPr>
            <a:xfrm rot="-7200000">
              <a:off x="5714155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3C9816F-8BE1-470B-91CC-0DCEB7C71E28}"/>
              </a:ext>
            </a:extLst>
          </p:cNvPr>
          <p:cNvGrpSpPr>
            <a:grpSpLocks noChangeAspect="1"/>
          </p:cNvGrpSpPr>
          <p:nvPr/>
        </p:nvGrpSpPr>
        <p:grpSpPr>
          <a:xfrm>
            <a:off x="2590729" y="4705444"/>
            <a:ext cx="672487" cy="730576"/>
            <a:chOff x="5534155" y="3325012"/>
            <a:chExt cx="1120810" cy="1217626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4AC82B7-1030-4F53-BFAC-29F2E1495F11}"/>
                </a:ext>
              </a:extLst>
            </p:cNvPr>
            <p:cNvSpPr/>
            <p:nvPr/>
          </p:nvSpPr>
          <p:spPr>
            <a:xfrm>
              <a:off x="5871000" y="3708825"/>
              <a:ext cx="450000" cy="45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D8CB8119-25CE-4C5C-92DD-225F9D47C3DE}"/>
                </a:ext>
              </a:extLst>
            </p:cNvPr>
            <p:cNvCxnSpPr>
              <a:cxnSpLocks/>
            </p:cNvCxnSpPr>
            <p:nvPr/>
          </p:nvCxnSpPr>
          <p:spPr>
            <a:xfrm>
              <a:off x="6094080" y="3325012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06564C51-4D9B-46D2-ACA3-8C02FBED774E}"/>
                </a:ext>
              </a:extLst>
            </p:cNvPr>
            <p:cNvCxnSpPr>
              <a:cxnSpLocks/>
            </p:cNvCxnSpPr>
            <p:nvPr/>
          </p:nvCxnSpPr>
          <p:spPr>
            <a:xfrm rot="3600000" flipH="1">
              <a:off x="6474965" y="3555019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4156D51-C0DF-44E9-ACF0-BD0B96C44A25}"/>
                </a:ext>
              </a:extLst>
            </p:cNvPr>
            <p:cNvCxnSpPr>
              <a:cxnSpLocks/>
            </p:cNvCxnSpPr>
            <p:nvPr/>
          </p:nvCxnSpPr>
          <p:spPr>
            <a:xfrm rot="7200000" flipH="1">
              <a:off x="6474964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82011D5E-B43C-4548-891E-FD8CD64452C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4080" y="4182638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527B0117-9F72-47AE-BC71-58084793A0FD}"/>
                </a:ext>
              </a:extLst>
            </p:cNvPr>
            <p:cNvCxnSpPr>
              <a:cxnSpLocks/>
            </p:cNvCxnSpPr>
            <p:nvPr/>
          </p:nvCxnSpPr>
          <p:spPr>
            <a:xfrm rot="-3600000">
              <a:off x="5715114" y="3552576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7DD4020-90F5-4468-BF93-C06B9E331AE0}"/>
                </a:ext>
              </a:extLst>
            </p:cNvPr>
            <p:cNvCxnSpPr>
              <a:cxnSpLocks/>
            </p:cNvCxnSpPr>
            <p:nvPr/>
          </p:nvCxnSpPr>
          <p:spPr>
            <a:xfrm rot="-7200000">
              <a:off x="5714155" y="3955075"/>
              <a:ext cx="0" cy="36000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8153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rnersPowerPoint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nersPowerPointTheme" id="{B7B65830-87AE-4C10-8025-A305BB5650A7}" vid="{9AE330AF-BD47-4332-84AD-29E96D91A8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CornersPowerPointTheme</Template>
  <TotalTime>6953</TotalTime>
  <Words>362</Words>
  <Application>Microsoft Office PowerPoint</Application>
  <PresentationFormat>Widescreen</PresentationFormat>
  <Paragraphs>92</Paragraphs>
  <Slides>22</Slides>
  <Notes>5</Notes>
  <HiddenSlides>1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Cambria Math</vt:lpstr>
      <vt:lpstr>Lucida Sans</vt:lpstr>
      <vt:lpstr>CornersPowerPointTheme</vt:lpstr>
      <vt:lpstr>Low-cost modelling for bubble collapse displacement</vt:lpstr>
      <vt:lpstr>Cavitation bubbles collapse</vt:lpstr>
      <vt:lpstr>Cavitation bubbles collapse</vt:lpstr>
      <vt:lpstr>Bubbles collapse towards boundaries</vt:lpstr>
      <vt:lpstr>Bubbles collapse towards boundaries</vt:lpstr>
      <vt:lpstr>Laser-induced cavitation</vt:lpstr>
      <vt:lpstr>Bubbles collapsing near a flat plate</vt:lpstr>
      <vt:lpstr>A very simple mirror sink model</vt:lpstr>
      <vt:lpstr>Splitting the sink into many</vt:lpstr>
      <vt:lpstr>Splitting the sink into many</vt:lpstr>
      <vt:lpstr>Splitting the sink into many</vt:lpstr>
      <vt:lpstr>Modelling complex geometries</vt:lpstr>
      <vt:lpstr>The Rayleigh-Plesset equation</vt:lpstr>
      <vt:lpstr>Boundary Element Method (BEM)</vt:lpstr>
      <vt:lpstr>Boundary Element Method (BEM)</vt:lpstr>
      <vt:lpstr>Slot anisotropy map</vt:lpstr>
      <vt:lpstr>Other anisotropy maps</vt:lpstr>
      <vt:lpstr>Lots of different bubbles and geometries</vt:lpstr>
      <vt:lpstr>The same movies normalised</vt:lpstr>
      <vt:lpstr>Analysing the bubbles</vt:lpstr>
      <vt:lpstr>All data collapses!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Low-cost modelling for bubble collapse displacement</dc:title>
  <dc:creator>Elijah Andrews</dc:creator>
  <cp:lastModifiedBy>Elijah Andrews</cp:lastModifiedBy>
  <cp:revision>1</cp:revision>
  <dcterms:created xsi:type="dcterms:W3CDTF">2022-10-24T14:41:55Z</dcterms:created>
  <dcterms:modified xsi:type="dcterms:W3CDTF">2022-11-17T15:17:11Z</dcterms:modified>
</cp:coreProperties>
</file>